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68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8"/>
    <p:restoredTop sz="94719"/>
  </p:normalViewPr>
  <p:slideViewPr>
    <p:cSldViewPr snapToGrid="0" snapToObjects="1">
      <p:cViewPr varScale="1">
        <p:scale>
          <a:sx n="135" d="100"/>
          <a:sy n="135" d="100"/>
        </p:scale>
        <p:origin x="192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0F1FAA-4062-8D49-B2BE-978778B60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AA560C-2BA6-DF4F-82D9-D89858A8D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D35251-9EBC-7942-8B91-1F59CB4F0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6133-41CC-C04B-B2C5-AF56D8B906C3}" type="datetimeFigureOut">
              <a:rPr lang="pt-BR" smtClean="0"/>
              <a:t>09/12/2021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955FD5-68FA-2E48-8BE4-84C2AC2D2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612B70-E761-A74B-9780-9560E5711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91A82-FA77-3942-86E1-0ECE6933F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3888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1338D5-AE13-2E4C-BF15-79BF6318D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8C856BE-6924-744A-BC20-803E91C064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39EBEC7-F590-054C-ACD2-D1CD1867E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6133-41CC-C04B-B2C5-AF56D8B906C3}" type="datetimeFigureOut">
              <a:rPr lang="pt-BR" smtClean="0"/>
              <a:t>09/12/2021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9F7E305-4FD9-4C4E-B6C4-D6C3F9A91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F2A3EC9-6A35-D249-BE83-7B9819884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91A82-FA77-3942-86E1-0ECE6933F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3611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0DE8363-80FE-F444-B43C-669DFC2966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655766D-7626-1E44-8E5F-C3D8B8478F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54BD42E-BE8B-0341-BF57-34261208F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6133-41CC-C04B-B2C5-AF56D8B906C3}" type="datetimeFigureOut">
              <a:rPr lang="pt-BR" smtClean="0"/>
              <a:t>09/12/2021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F15F53B-DD3F-164E-A3D6-3D97A76C8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CE1BCF-21F0-144B-8945-C2259D30E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91A82-FA77-3942-86E1-0ECE6933F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1014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C3907-2326-694E-8D07-835627994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BA8A854-5E09-C443-BFC4-C3B3E4B85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82DBD1-ABAD-0A43-BE0D-E8A4FDF4F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6133-41CC-C04B-B2C5-AF56D8B906C3}" type="datetimeFigureOut">
              <a:rPr lang="pt-BR" smtClean="0"/>
              <a:t>09/12/2021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22DFE6-59AF-474C-9BA2-06F03DA53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420FE5-8F4C-5B42-9D05-599E2CDB3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91A82-FA77-3942-86E1-0ECE6933F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3503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6C1811-A89D-2C49-B374-9DA8AC64C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19CD9ED-C0BE-654D-87A1-BA0C9C639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FA88E87-F44B-704D-A379-B4AD7C858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6133-41CC-C04B-B2C5-AF56D8B906C3}" type="datetimeFigureOut">
              <a:rPr lang="pt-BR" smtClean="0"/>
              <a:t>09/12/2021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C841BA-C432-604A-B6E4-521F8DDA3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740742-F3B0-7741-ACAC-FBB89D689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91A82-FA77-3942-86E1-0ECE6933F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4865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9CDA5B-A275-6F49-8624-E147847FE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80F28DE-88D8-8C48-BAE9-D436ED78CA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208E155-CDD7-FD43-B7C5-AE4DCFB865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D7EAB7E-D9A9-C943-A30D-D6C182CFB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6133-41CC-C04B-B2C5-AF56D8B906C3}" type="datetimeFigureOut">
              <a:rPr lang="pt-BR" smtClean="0"/>
              <a:t>09/12/2021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4C1A538-AECE-0446-B9EF-7A947C42E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2A6B179-7361-CC44-AE33-C88324386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91A82-FA77-3942-86E1-0ECE6933F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6255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9B6038-17F7-0F43-BE90-76D997112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9E10C0C-6844-F54D-9791-6F96EA250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2CC1492-C5F6-9742-A1AA-CEDEFE60E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39C4151-CA75-9F42-89AC-065A21A905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1F0A9A9-E788-9445-B263-3DBB8492DD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6039069-B022-1C4F-B822-58D797DDA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6133-41CC-C04B-B2C5-AF56D8B906C3}" type="datetimeFigureOut">
              <a:rPr lang="pt-BR" smtClean="0"/>
              <a:t>09/12/2021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5879222-8042-EA41-A815-58215B437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16BC659-2074-9240-86A8-AB67DC168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91A82-FA77-3942-86E1-0ECE6933F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9134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7DDA10-B045-9F48-AAD7-DF43603F2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F09EECF-9DBF-8F4F-9DB1-702D08F69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6133-41CC-C04B-B2C5-AF56D8B906C3}" type="datetimeFigureOut">
              <a:rPr lang="pt-BR" smtClean="0"/>
              <a:t>09/12/2021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D58D058-6ED1-AD47-AEF8-92B31ECB4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44135DA-DC18-B041-84D4-9D6F8C639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91A82-FA77-3942-86E1-0ECE6933F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2478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8AC12B3-4A8B-9145-B659-71B9095B2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6133-41CC-C04B-B2C5-AF56D8B906C3}" type="datetimeFigureOut">
              <a:rPr lang="pt-BR" smtClean="0"/>
              <a:t>09/12/2021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FB18329-8018-8345-8A94-AE207501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3D84605-FAB5-1943-9A93-B860F72CF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91A82-FA77-3942-86E1-0ECE6933F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8505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93ED92-C870-A645-8DCB-984AAEE6F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9267BE-7B3D-6F4B-9677-320124887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8528907-F4BC-3F4C-A3F5-7A0D6DD9F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4C35C0A-001C-E846-894A-5623A14E1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6133-41CC-C04B-B2C5-AF56D8B906C3}" type="datetimeFigureOut">
              <a:rPr lang="pt-BR" smtClean="0"/>
              <a:t>09/12/2021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4C0B65C-BFDE-594E-9F87-BC3D36C55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39CD849-0D1A-8046-A36E-F0A0CF623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91A82-FA77-3942-86E1-0ECE6933F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7023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CDB713-C429-6F44-AD39-1D2BF6242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23C5E02-5B76-8744-A54D-F6342C5F20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AF13061-75BD-E04D-8CA4-5B8E5F417A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542CB1B-FE08-C346-8AB8-20E5C5A8D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6133-41CC-C04B-B2C5-AF56D8B906C3}" type="datetimeFigureOut">
              <a:rPr lang="pt-BR" smtClean="0"/>
              <a:t>09/12/2021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6CFFA21-AEB9-594C-A936-26F7DAAAF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71089A-E397-9944-8B49-A5D08DA80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91A82-FA77-3942-86E1-0ECE6933F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2076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942ABB0-624A-DA44-AB1B-8788C08DD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4B47D57-E23B-AC4E-8FD9-82CFA8FA6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8DD5939-219D-8742-8417-752889DE8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66133-41CC-C04B-B2C5-AF56D8B906C3}" type="datetimeFigureOut">
              <a:rPr lang="pt-BR" smtClean="0"/>
              <a:t>09/12/2021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B017B7-1A90-6041-842D-CAE8036D4C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3BE593E-CE6A-A545-8C5D-3AE2CCDC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91A82-FA77-3942-86E1-0ECE6933F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3472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7DA08E1D-39AE-D941-98DE-F8EE183B4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2" b="5814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06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Placa azul com letras brancas&#10;&#10;Descrição gerada automaticamente com confiança baixa">
            <a:extLst>
              <a:ext uri="{FF2B5EF4-FFF2-40B4-BE49-F238E27FC236}">
                <a16:creationId xmlns:a16="http://schemas.microsoft.com/office/drawing/2014/main" id="{54F605CC-716D-CF4E-904E-5A765CA2E7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33" b="773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65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Uma imagem contendo foto, livro, mesa, diferente&#10;&#10;Descrição gerada automaticamente">
            <a:extLst>
              <a:ext uri="{FF2B5EF4-FFF2-40B4-BE49-F238E27FC236}">
                <a16:creationId xmlns:a16="http://schemas.microsoft.com/office/drawing/2014/main" id="{0AA1C828-E95B-0649-99FB-74C6020875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12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Uma imagem contendo no interior, mesa, quarto, edifício&#10;&#10;Descrição gerada automaticamente">
            <a:extLst>
              <a:ext uri="{FF2B5EF4-FFF2-40B4-BE49-F238E27FC236}">
                <a16:creationId xmlns:a16="http://schemas.microsoft.com/office/drawing/2014/main" id="{4148B106-FA3A-6347-85FE-75FE5B35F5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1" b="359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53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Linha do tempo&#10;&#10;Descrição gerada automaticamente">
            <a:extLst>
              <a:ext uri="{FF2B5EF4-FFF2-40B4-BE49-F238E27FC236}">
                <a16:creationId xmlns:a16="http://schemas.microsoft.com/office/drawing/2014/main" id="{2AD01D4A-6C0A-EB4D-AE63-A4E610CD10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60" b="234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79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41178FE2-6CCE-3C4E-93B9-99B0A4672B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12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7F95577B-20AC-A54C-B618-7186CD97C9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02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Mesa com panfletos e folhetos informativos&#10;&#10;Descrição gerada automaticamente com confiança baixa">
            <a:extLst>
              <a:ext uri="{FF2B5EF4-FFF2-40B4-BE49-F238E27FC236}">
                <a16:creationId xmlns:a16="http://schemas.microsoft.com/office/drawing/2014/main" id="{09DEC4DA-2ECD-1F47-9A92-0B4AC666D7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80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Interface gráfica do usuário, Diagrama, Aplicativo&#10;&#10;Descrição gerada automaticamente">
            <a:extLst>
              <a:ext uri="{FF2B5EF4-FFF2-40B4-BE49-F238E27FC236}">
                <a16:creationId xmlns:a16="http://schemas.microsoft.com/office/drawing/2014/main" id="{D838076E-7965-D546-BBD8-FE57381D36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16" b="3290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35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A1FC9E11-EBA3-CB44-BE22-33D59820F9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6" b="360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78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661A1449-338E-734A-926E-AFCBDA384F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83" b="2723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8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1AF380E0-0AB0-CB4D-993D-364D9C958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99" y="457200"/>
            <a:ext cx="105664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1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Uma imagem contendo Logotipo&#10;&#10;Descrição gerada automaticamente">
            <a:extLst>
              <a:ext uri="{FF2B5EF4-FFF2-40B4-BE49-F238E27FC236}">
                <a16:creationId xmlns:a16="http://schemas.microsoft.com/office/drawing/2014/main" id="{E71AE55D-7E16-7E4A-A2F2-1665B5A3BD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6" b="469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52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Mapa colorido com texto preto sobre fundo branco&#10;&#10;Descrição gerada automaticamente">
            <a:extLst>
              <a:ext uri="{FF2B5EF4-FFF2-40B4-BE49-F238E27FC236}">
                <a16:creationId xmlns:a16="http://schemas.microsoft.com/office/drawing/2014/main" id="{70DA1A22-1959-2643-B528-89229B3713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78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Mapa&#10;&#10;Descrição gerada automaticamente">
            <a:extLst>
              <a:ext uri="{FF2B5EF4-FFF2-40B4-BE49-F238E27FC236}">
                <a16:creationId xmlns:a16="http://schemas.microsoft.com/office/drawing/2014/main" id="{52EF2092-2D83-3148-B716-19F7D7AC87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93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Imagem de vídeo game&#10;&#10;Descrição gerada automaticamente com confiança baixa">
            <a:extLst>
              <a:ext uri="{FF2B5EF4-FFF2-40B4-BE49-F238E27FC236}">
                <a16:creationId xmlns:a16="http://schemas.microsoft.com/office/drawing/2014/main" id="{F30AA534-9F7C-5E44-A8E2-D7B656B98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99" y="457200"/>
            <a:ext cx="105664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24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Foto preta e branca de um prédio&#10;&#10;Descrição gerada automaticamente com confiança média">
            <a:extLst>
              <a:ext uri="{FF2B5EF4-FFF2-40B4-BE49-F238E27FC236}">
                <a16:creationId xmlns:a16="http://schemas.microsoft.com/office/drawing/2014/main" id="{971AB06C-C1CF-8841-8CBE-28FEFC9A7B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93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Placa de letreiro afixada em fachada de loja com cobertura de entrada de estabelecimento&#10;&#10;Descrição gerada automaticamente">
            <a:extLst>
              <a:ext uri="{FF2B5EF4-FFF2-40B4-BE49-F238E27FC236}">
                <a16:creationId xmlns:a16="http://schemas.microsoft.com/office/drawing/2014/main" id="{61278027-8BE1-E447-BD8A-18EAF5AF15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64" b="3043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05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Texto&#10;&#10;Descrição gerada automaticamente com confiança média">
            <a:extLst>
              <a:ext uri="{FF2B5EF4-FFF2-40B4-BE49-F238E27FC236}">
                <a16:creationId xmlns:a16="http://schemas.microsoft.com/office/drawing/2014/main" id="{795C74AC-C630-5149-8012-F42D587620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94" b="612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53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Uma imagem contendo edifício, foto, mesa, quarto&#10;&#10;Descrição gerada automaticamente">
            <a:extLst>
              <a:ext uri="{FF2B5EF4-FFF2-40B4-BE49-F238E27FC236}">
                <a16:creationId xmlns:a16="http://schemas.microsoft.com/office/drawing/2014/main" id="{41DD1275-DEC2-6F4C-B1DA-C098872485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94" b="2713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496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Macintosh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Fabiano Cataldo</dc:creator>
  <cp:lastModifiedBy>Fabiano Cataldo</cp:lastModifiedBy>
  <cp:revision>1</cp:revision>
  <dcterms:created xsi:type="dcterms:W3CDTF">2021-12-10T00:23:52Z</dcterms:created>
  <dcterms:modified xsi:type="dcterms:W3CDTF">2021-12-10T00:34:00Z</dcterms:modified>
</cp:coreProperties>
</file>