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5"/>
  </p:notesMasterIdLst>
  <p:handoutMasterIdLst>
    <p:handoutMasterId r:id="rId16"/>
  </p:handoutMasterIdLst>
  <p:sldIdLst>
    <p:sldId id="511" r:id="rId2"/>
    <p:sldId id="545" r:id="rId3"/>
    <p:sldId id="547" r:id="rId4"/>
    <p:sldId id="546" r:id="rId5"/>
    <p:sldId id="535" r:id="rId6"/>
    <p:sldId id="541" r:id="rId7"/>
    <p:sldId id="532" r:id="rId8"/>
    <p:sldId id="544" r:id="rId9"/>
    <p:sldId id="536" r:id="rId10"/>
    <p:sldId id="537" r:id="rId11"/>
    <p:sldId id="538" r:id="rId12"/>
    <p:sldId id="539" r:id="rId13"/>
    <p:sldId id="542" r:id="rId14"/>
  </p:sldIdLst>
  <p:sldSz cx="10058400" cy="7772400"/>
  <p:notesSz cx="9356725" cy="7053263"/>
  <p:custDataLst>
    <p:tags r:id="rId17"/>
  </p:custDataLst>
  <p:defaultTextStyle>
    <a:defPPr>
      <a:defRPr lang="en-US"/>
    </a:defPPr>
    <a:lvl1pPr algn="ctr" rtl="0" fontAlgn="base">
      <a:lnSpc>
        <a:spcPct val="95000"/>
      </a:lnSpc>
      <a:spcBef>
        <a:spcPct val="50000"/>
      </a:spcBef>
      <a:spcAft>
        <a:spcPct val="0"/>
      </a:spcAft>
      <a:defRPr kern="1200">
        <a:solidFill>
          <a:schemeClr val="tx1"/>
        </a:solidFill>
        <a:latin typeface="Arial" charset="0"/>
        <a:ea typeface="+mn-ea"/>
        <a:cs typeface="Arial" charset="0"/>
      </a:defRPr>
    </a:lvl1pPr>
    <a:lvl2pPr marL="509412" algn="ctr" rtl="0" fontAlgn="base">
      <a:lnSpc>
        <a:spcPct val="95000"/>
      </a:lnSpc>
      <a:spcBef>
        <a:spcPct val="50000"/>
      </a:spcBef>
      <a:spcAft>
        <a:spcPct val="0"/>
      </a:spcAft>
      <a:defRPr kern="1200">
        <a:solidFill>
          <a:schemeClr val="tx1"/>
        </a:solidFill>
        <a:latin typeface="Arial" charset="0"/>
        <a:ea typeface="+mn-ea"/>
        <a:cs typeface="Arial" charset="0"/>
      </a:defRPr>
    </a:lvl2pPr>
    <a:lvl3pPr marL="1018824" algn="ctr" rtl="0" fontAlgn="base">
      <a:lnSpc>
        <a:spcPct val="95000"/>
      </a:lnSpc>
      <a:spcBef>
        <a:spcPct val="50000"/>
      </a:spcBef>
      <a:spcAft>
        <a:spcPct val="0"/>
      </a:spcAft>
      <a:defRPr kern="1200">
        <a:solidFill>
          <a:schemeClr val="tx1"/>
        </a:solidFill>
        <a:latin typeface="Arial" charset="0"/>
        <a:ea typeface="+mn-ea"/>
        <a:cs typeface="Arial" charset="0"/>
      </a:defRPr>
    </a:lvl3pPr>
    <a:lvl4pPr marL="1528237" algn="ctr" rtl="0" fontAlgn="base">
      <a:lnSpc>
        <a:spcPct val="95000"/>
      </a:lnSpc>
      <a:spcBef>
        <a:spcPct val="50000"/>
      </a:spcBef>
      <a:spcAft>
        <a:spcPct val="0"/>
      </a:spcAft>
      <a:defRPr kern="1200">
        <a:solidFill>
          <a:schemeClr val="tx1"/>
        </a:solidFill>
        <a:latin typeface="Arial" charset="0"/>
        <a:ea typeface="+mn-ea"/>
        <a:cs typeface="Arial" charset="0"/>
      </a:defRPr>
    </a:lvl4pPr>
    <a:lvl5pPr marL="2037649" algn="ctr" rtl="0" fontAlgn="base">
      <a:lnSpc>
        <a:spcPct val="95000"/>
      </a:lnSpc>
      <a:spcBef>
        <a:spcPct val="50000"/>
      </a:spcBef>
      <a:spcAft>
        <a:spcPct val="0"/>
      </a:spcAft>
      <a:defRPr kern="1200">
        <a:solidFill>
          <a:schemeClr val="tx1"/>
        </a:solidFill>
        <a:latin typeface="Arial" charset="0"/>
        <a:ea typeface="+mn-ea"/>
        <a:cs typeface="Arial" charset="0"/>
      </a:defRPr>
    </a:lvl5pPr>
    <a:lvl6pPr marL="2547061" algn="l" defTabSz="1018824" rtl="0" eaLnBrk="1" latinLnBrk="0" hangingPunct="1">
      <a:defRPr kern="1200">
        <a:solidFill>
          <a:schemeClr val="tx1"/>
        </a:solidFill>
        <a:latin typeface="Arial" charset="0"/>
        <a:ea typeface="+mn-ea"/>
        <a:cs typeface="Arial" charset="0"/>
      </a:defRPr>
    </a:lvl6pPr>
    <a:lvl7pPr marL="3056473" algn="l" defTabSz="1018824" rtl="0" eaLnBrk="1" latinLnBrk="0" hangingPunct="1">
      <a:defRPr kern="1200">
        <a:solidFill>
          <a:schemeClr val="tx1"/>
        </a:solidFill>
        <a:latin typeface="Arial" charset="0"/>
        <a:ea typeface="+mn-ea"/>
        <a:cs typeface="Arial" charset="0"/>
      </a:defRPr>
    </a:lvl7pPr>
    <a:lvl8pPr marL="3565886" algn="l" defTabSz="1018824" rtl="0" eaLnBrk="1" latinLnBrk="0" hangingPunct="1">
      <a:defRPr kern="1200">
        <a:solidFill>
          <a:schemeClr val="tx1"/>
        </a:solidFill>
        <a:latin typeface="Arial" charset="0"/>
        <a:ea typeface="+mn-ea"/>
        <a:cs typeface="Arial" charset="0"/>
      </a:defRPr>
    </a:lvl8pPr>
    <a:lvl9pPr marL="4075298" algn="l" defTabSz="101882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97">
          <p15:clr>
            <a:srgbClr val="A4A3A4"/>
          </p15:clr>
        </p15:guide>
        <p15:guide id="2" orient="horz" pos="4473">
          <p15:clr>
            <a:srgbClr val="A4A3A4"/>
          </p15:clr>
        </p15:guide>
        <p15:guide id="3" orient="horz" pos="1180">
          <p15:clr>
            <a:srgbClr val="A4A3A4"/>
          </p15:clr>
        </p15:guide>
        <p15:guide id="4" pos="693">
          <p15:clr>
            <a:srgbClr val="A4A3A4"/>
          </p15:clr>
        </p15:guide>
        <p15:guide id="5" pos="5709">
          <p15:clr>
            <a:srgbClr val="A4A3A4"/>
          </p15:clr>
        </p15:guide>
      </p15:sldGuideLst>
    </p:ext>
    <p:ext uri="{2D200454-40CA-4A62-9FC3-DE9A4176ACB9}">
      <p15:notesGuideLst xmlns:p15="http://schemas.microsoft.com/office/powerpoint/2012/main">
        <p15:guide id="1" orient="horz" pos="2222">
          <p15:clr>
            <a:srgbClr val="A4A3A4"/>
          </p15:clr>
        </p15:guide>
        <p15:guide id="2" pos="29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3333"/>
    <a:srgbClr val="FFFFFF"/>
    <a:srgbClr val="000000"/>
    <a:srgbClr val="D7E1FA"/>
    <a:srgbClr val="FFD7AA"/>
    <a:srgbClr val="DCF0A5"/>
    <a:srgbClr val="E15005"/>
    <a:srgbClr val="FFF096"/>
    <a:srgbClr val="427730"/>
    <a:srgbClr val="009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1" autoAdjust="0"/>
    <p:restoredTop sz="51270" autoAdjust="0"/>
  </p:normalViewPr>
  <p:slideViewPr>
    <p:cSldViewPr snapToGrid="0">
      <p:cViewPr varScale="1">
        <p:scale>
          <a:sx n="37" d="100"/>
          <a:sy n="37" d="100"/>
        </p:scale>
        <p:origin x="2338" y="48"/>
      </p:cViewPr>
      <p:guideLst>
        <p:guide orient="horz" pos="997"/>
        <p:guide orient="horz" pos="4473"/>
        <p:guide orient="horz" pos="1180"/>
        <p:guide pos="693"/>
        <p:guide pos="570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0" d="100"/>
        <a:sy n="60" d="100"/>
      </p:scale>
      <p:origin x="0" y="0"/>
    </p:cViewPr>
  </p:sorterViewPr>
  <p:notesViewPr>
    <p:cSldViewPr snapToGrid="0">
      <p:cViewPr>
        <p:scale>
          <a:sx n="150" d="100"/>
          <a:sy n="150" d="100"/>
        </p:scale>
        <p:origin x="-72" y="3540"/>
      </p:cViewPr>
      <p:guideLst>
        <p:guide orient="horz" pos="2222"/>
        <p:guide pos="29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056063" cy="35242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a:lnSpc>
                <a:spcPct val="100000"/>
              </a:lnSpc>
              <a:spcBef>
                <a:spcPct val="0"/>
              </a:spcBef>
              <a:defRPr sz="1200"/>
            </a:lvl1pPr>
          </a:lstStyle>
          <a:p>
            <a:endParaRPr lang="en-US"/>
          </a:p>
        </p:txBody>
      </p:sp>
      <p:sp>
        <p:nvSpPr>
          <p:cNvPr id="56323" name="Rectangle 3"/>
          <p:cNvSpPr>
            <a:spLocks noGrp="1" noChangeArrowheads="1"/>
          </p:cNvSpPr>
          <p:nvPr>
            <p:ph type="dt" sz="quarter" idx="1"/>
          </p:nvPr>
        </p:nvSpPr>
        <p:spPr bwMode="auto">
          <a:xfrm>
            <a:off x="5299075" y="0"/>
            <a:ext cx="4056063" cy="35242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lnSpc>
                <a:spcPct val="100000"/>
              </a:lnSpc>
              <a:spcBef>
                <a:spcPct val="0"/>
              </a:spcBef>
              <a:defRPr sz="1200"/>
            </a:lvl1pPr>
          </a:lstStyle>
          <a:p>
            <a:endParaRPr lang="en-US"/>
          </a:p>
        </p:txBody>
      </p:sp>
      <p:sp>
        <p:nvSpPr>
          <p:cNvPr id="56324" name="Rectangle 4"/>
          <p:cNvSpPr>
            <a:spLocks noGrp="1" noChangeArrowheads="1"/>
          </p:cNvSpPr>
          <p:nvPr>
            <p:ph type="ftr" sz="quarter" idx="2"/>
          </p:nvPr>
        </p:nvSpPr>
        <p:spPr bwMode="auto">
          <a:xfrm>
            <a:off x="0" y="6700838"/>
            <a:ext cx="405606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a:lnSpc>
                <a:spcPct val="100000"/>
              </a:lnSpc>
              <a:spcBef>
                <a:spcPct val="0"/>
              </a:spcBef>
              <a:defRPr sz="1200"/>
            </a:lvl1pPr>
          </a:lstStyle>
          <a:p>
            <a:endParaRPr lang="en-US"/>
          </a:p>
        </p:txBody>
      </p:sp>
      <p:sp>
        <p:nvSpPr>
          <p:cNvPr id="56325" name="Rectangle 5"/>
          <p:cNvSpPr>
            <a:spLocks noGrp="1" noChangeArrowheads="1"/>
          </p:cNvSpPr>
          <p:nvPr>
            <p:ph type="sldNum" sz="quarter" idx="3"/>
          </p:nvPr>
        </p:nvSpPr>
        <p:spPr bwMode="auto">
          <a:xfrm>
            <a:off x="5299075" y="6700838"/>
            <a:ext cx="405606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lnSpc>
                <a:spcPct val="100000"/>
              </a:lnSpc>
              <a:spcBef>
                <a:spcPct val="0"/>
              </a:spcBef>
              <a:defRPr sz="1200"/>
            </a:lvl1pPr>
          </a:lstStyle>
          <a:p>
            <a:fld id="{2164164D-008D-4C23-863C-9CFBAFEEE891}" type="slidenum">
              <a:rPr lang="en-US"/>
              <a:pPr/>
              <a:t>‹#›</a:t>
            </a:fld>
            <a:endParaRPr lang="en-US"/>
          </a:p>
        </p:txBody>
      </p:sp>
    </p:spTree>
    <p:extLst>
      <p:ext uri="{BB962C8B-B14F-4D97-AF65-F5344CB8AC3E}">
        <p14:creationId xmlns:p14="http://schemas.microsoft.com/office/powerpoint/2010/main" val="23630963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056063" cy="352425"/>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lgn="l" defTabSz="936625">
              <a:lnSpc>
                <a:spcPct val="100000"/>
              </a:lnSpc>
              <a:spcBef>
                <a:spcPct val="0"/>
              </a:spcBef>
              <a:defRPr sz="1200"/>
            </a:lvl1pPr>
          </a:lstStyle>
          <a:p>
            <a:endParaRPr lang="en-US"/>
          </a:p>
        </p:txBody>
      </p:sp>
      <p:sp>
        <p:nvSpPr>
          <p:cNvPr id="11267" name="Rectangle 3"/>
          <p:cNvSpPr>
            <a:spLocks noGrp="1" noChangeArrowheads="1"/>
          </p:cNvSpPr>
          <p:nvPr>
            <p:ph type="dt" idx="1"/>
          </p:nvPr>
        </p:nvSpPr>
        <p:spPr bwMode="auto">
          <a:xfrm>
            <a:off x="5299075" y="0"/>
            <a:ext cx="4056063" cy="352425"/>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lgn="r" defTabSz="936625">
              <a:lnSpc>
                <a:spcPct val="100000"/>
              </a:lnSpc>
              <a:spcBef>
                <a:spcPct val="0"/>
              </a:spcBef>
              <a:defRPr sz="1200"/>
            </a:lvl1pPr>
          </a:lstStyle>
          <a:p>
            <a:endParaRPr lang="en-US"/>
          </a:p>
        </p:txBody>
      </p:sp>
      <p:sp>
        <p:nvSpPr>
          <p:cNvPr id="11268" name="Rectangle 4"/>
          <p:cNvSpPr>
            <a:spLocks noGrp="1" noRot="1" noChangeAspect="1" noChangeArrowheads="1" noTextEdit="1"/>
          </p:cNvSpPr>
          <p:nvPr>
            <p:ph type="sldImg" idx="2"/>
          </p:nvPr>
        </p:nvSpPr>
        <p:spPr bwMode="auto">
          <a:xfrm>
            <a:off x="2965450" y="528638"/>
            <a:ext cx="3424238" cy="2646362"/>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36625" y="3351213"/>
            <a:ext cx="7483475" cy="3173412"/>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6700838"/>
            <a:ext cx="4056063" cy="35083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lgn="l" defTabSz="936625">
              <a:lnSpc>
                <a:spcPct val="100000"/>
              </a:lnSpc>
              <a:spcBef>
                <a:spcPct val="0"/>
              </a:spcBef>
              <a:defRPr sz="1200"/>
            </a:lvl1pPr>
          </a:lstStyle>
          <a:p>
            <a:endParaRPr lang="en-US"/>
          </a:p>
        </p:txBody>
      </p:sp>
      <p:sp>
        <p:nvSpPr>
          <p:cNvPr id="11271" name="Rectangle 7"/>
          <p:cNvSpPr>
            <a:spLocks noGrp="1" noChangeArrowheads="1"/>
          </p:cNvSpPr>
          <p:nvPr>
            <p:ph type="sldNum" sz="quarter" idx="5"/>
          </p:nvPr>
        </p:nvSpPr>
        <p:spPr bwMode="auto">
          <a:xfrm>
            <a:off x="5299075" y="6700838"/>
            <a:ext cx="4056063" cy="35083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lgn="r" defTabSz="936625">
              <a:lnSpc>
                <a:spcPct val="100000"/>
              </a:lnSpc>
              <a:spcBef>
                <a:spcPct val="0"/>
              </a:spcBef>
              <a:defRPr sz="1200"/>
            </a:lvl1pPr>
          </a:lstStyle>
          <a:p>
            <a:fld id="{F366B3F1-F5A1-45CE-A07D-E4332E4D6FF6}" type="slidenum">
              <a:rPr lang="en-US"/>
              <a:pPr/>
              <a:t>‹#›</a:t>
            </a:fld>
            <a:endParaRPr lang="en-US"/>
          </a:p>
        </p:txBody>
      </p:sp>
    </p:spTree>
    <p:extLst>
      <p:ext uri="{BB962C8B-B14F-4D97-AF65-F5344CB8AC3E}">
        <p14:creationId xmlns:p14="http://schemas.microsoft.com/office/powerpoint/2010/main" val="340055621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300" kern="1200">
        <a:solidFill>
          <a:schemeClr val="tx1"/>
        </a:solidFill>
        <a:latin typeface="Arial" charset="0"/>
        <a:ea typeface="+mn-ea"/>
        <a:cs typeface="Arial" charset="0"/>
      </a:defRPr>
    </a:lvl1pPr>
    <a:lvl2pPr marL="509412" algn="l" rtl="0" fontAlgn="base">
      <a:spcBef>
        <a:spcPct val="30000"/>
      </a:spcBef>
      <a:spcAft>
        <a:spcPct val="0"/>
      </a:spcAft>
      <a:defRPr sz="1300" kern="1200">
        <a:solidFill>
          <a:schemeClr val="tx1"/>
        </a:solidFill>
        <a:latin typeface="Arial" charset="0"/>
        <a:ea typeface="+mn-ea"/>
        <a:cs typeface="Arial" charset="0"/>
      </a:defRPr>
    </a:lvl2pPr>
    <a:lvl3pPr marL="1018824" algn="l" rtl="0" fontAlgn="base">
      <a:spcBef>
        <a:spcPct val="30000"/>
      </a:spcBef>
      <a:spcAft>
        <a:spcPct val="0"/>
      </a:spcAft>
      <a:defRPr sz="1300" kern="1200">
        <a:solidFill>
          <a:schemeClr val="tx1"/>
        </a:solidFill>
        <a:latin typeface="Arial" charset="0"/>
        <a:ea typeface="+mn-ea"/>
        <a:cs typeface="Arial" charset="0"/>
      </a:defRPr>
    </a:lvl3pPr>
    <a:lvl4pPr marL="1528237" algn="l" rtl="0" fontAlgn="base">
      <a:spcBef>
        <a:spcPct val="30000"/>
      </a:spcBef>
      <a:spcAft>
        <a:spcPct val="0"/>
      </a:spcAft>
      <a:defRPr sz="1300" kern="1200">
        <a:solidFill>
          <a:schemeClr val="tx1"/>
        </a:solidFill>
        <a:latin typeface="Arial" charset="0"/>
        <a:ea typeface="+mn-ea"/>
        <a:cs typeface="Arial" charset="0"/>
      </a:defRPr>
    </a:lvl4pPr>
    <a:lvl5pPr marL="2037649" algn="l" rtl="0" fontAlgn="base">
      <a:spcBef>
        <a:spcPct val="30000"/>
      </a:spcBef>
      <a:spcAft>
        <a:spcPct val="0"/>
      </a:spcAft>
      <a:defRPr sz="1300" kern="1200">
        <a:solidFill>
          <a:schemeClr val="tx1"/>
        </a:solidFill>
        <a:latin typeface="Arial" charset="0"/>
        <a:ea typeface="+mn-ea"/>
        <a:cs typeface="Arial" charset="0"/>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abs.jstor.org/blog/#!livingstones_zambezi_expedition_-demo_vide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a:t>
            </a:fld>
            <a:endParaRPr lang="en-US"/>
          </a:p>
        </p:txBody>
      </p:sp>
    </p:spTree>
    <p:extLst>
      <p:ext uri="{BB962C8B-B14F-4D97-AF65-F5344CB8AC3E}">
        <p14:creationId xmlns:p14="http://schemas.microsoft.com/office/powerpoint/2010/main" val="200043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Good morning!</a:t>
            </a:r>
          </a:p>
          <a:p>
            <a:endParaRPr lang="it-IT" dirty="0" smtClean="0"/>
          </a:p>
          <a:p>
            <a:r>
              <a:rPr lang="it-IT" dirty="0" smtClean="0"/>
              <a:t>I am Colleen</a:t>
            </a:r>
            <a:r>
              <a:rPr lang="it-IT" baseline="0" dirty="0" smtClean="0"/>
              <a:t> Campbell, director of European participation in JSTOR and the Portico digital preservation service. Thank you very much for welcoming me into this workshop.</a:t>
            </a:r>
            <a:endParaRPr lang="en-US" dirty="0" smtClean="0"/>
          </a:p>
          <a:p>
            <a:endParaRPr lang="en-US" sz="1300" b="0" i="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it-IT" sz="1300" kern="1200" baseline="0" dirty="0" smtClean="0">
                <a:solidFill>
                  <a:schemeClr val="tx1"/>
                </a:solidFill>
                <a:effectLst/>
                <a:latin typeface="Arial" charset="0"/>
                <a:ea typeface="+mn-ea"/>
                <a:cs typeface="Arial" charset="0"/>
              </a:rPr>
              <a:t>I really hope we will have a chance to talk more about ITHAKA—including the newest member of our family, </a:t>
            </a:r>
            <a:r>
              <a:rPr lang="it-IT" sz="1300" b="0" i="0" kern="1200" baseline="0" dirty="0" smtClean="0">
                <a:solidFill>
                  <a:schemeClr val="tx1"/>
                </a:solidFill>
                <a:effectLst/>
                <a:latin typeface="Arial" charset="0"/>
                <a:ea typeface="+mn-ea"/>
                <a:cs typeface="Arial" charset="0"/>
              </a:rPr>
              <a:t>the Artsor Digital Library and the </a:t>
            </a:r>
            <a:r>
              <a:rPr lang="en-US" sz="1300" kern="1200" dirty="0" smtClean="0">
                <a:solidFill>
                  <a:schemeClr val="tx1"/>
                </a:solidFill>
                <a:effectLst/>
                <a:latin typeface="Arial" charset="0"/>
                <a:ea typeface="+mn-ea"/>
                <a:cs typeface="Arial" charset="0"/>
              </a:rPr>
              <a:t>web-based digital media management system, Shared Shelf,</a:t>
            </a:r>
            <a:r>
              <a:rPr lang="en-US" sz="1300" kern="1200" baseline="0" dirty="0" smtClean="0">
                <a:solidFill>
                  <a:schemeClr val="tx1"/>
                </a:solidFill>
                <a:effectLst/>
                <a:latin typeface="Arial" charset="0"/>
                <a:ea typeface="+mn-ea"/>
                <a:cs typeface="Arial" charset="0"/>
              </a:rPr>
              <a:t> but now </a:t>
            </a:r>
            <a:r>
              <a:rPr lang="it-IT" sz="1300" kern="1200" baseline="0" dirty="0" smtClean="0">
                <a:solidFill>
                  <a:schemeClr val="tx1"/>
                </a:solidFill>
                <a:effectLst/>
                <a:latin typeface="Arial" charset="0"/>
                <a:ea typeface="+mn-ea"/>
                <a:cs typeface="Arial" charset="0"/>
              </a:rPr>
              <a:t>I want to talk with you about a wonderful project put together by two teams within JSTOR and some of our very special Institutional partners.</a:t>
            </a:r>
            <a:endParaRPr lang="en-US" sz="1300" kern="120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7CEA68BF-5DB5-49E8-ABCC-508A68512B69}" type="slidenum">
              <a:rPr lang="en-US" smtClean="0"/>
              <a:t>2</a:t>
            </a:fld>
            <a:endParaRPr lang="en-US"/>
          </a:p>
        </p:txBody>
      </p:sp>
    </p:spTree>
    <p:extLst>
      <p:ext uri="{BB962C8B-B14F-4D97-AF65-F5344CB8AC3E}">
        <p14:creationId xmlns:p14="http://schemas.microsoft.com/office/powerpoint/2010/main" val="227242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kern="1200" dirty="0" smtClean="0">
                <a:solidFill>
                  <a:schemeClr val="tx1"/>
                </a:solidFill>
                <a:effectLst/>
                <a:latin typeface="Arial" charset="0"/>
                <a:ea typeface="+mn-ea"/>
                <a:cs typeface="Arial" charset="0"/>
              </a:rPr>
              <a:t>First, Global Plants is the world’s largest database of digitized plant type</a:t>
            </a:r>
            <a:r>
              <a:rPr lang="en-US" sz="1300" b="0" i="0" kern="1200" baseline="0" dirty="0" smtClean="0">
                <a:solidFill>
                  <a:schemeClr val="tx1"/>
                </a:solidFill>
                <a:effectLst/>
                <a:latin typeface="Arial" charset="0"/>
                <a:ea typeface="+mn-ea"/>
                <a:cs typeface="Arial" charset="0"/>
              </a:rPr>
              <a:t> </a:t>
            </a:r>
            <a:r>
              <a:rPr lang="en-US" sz="1300" b="0" i="0" kern="1200" dirty="0" smtClean="0">
                <a:solidFill>
                  <a:schemeClr val="tx1"/>
                </a:solidFill>
                <a:effectLst/>
                <a:latin typeface="Arial" charset="0"/>
                <a:ea typeface="+mn-ea"/>
                <a:cs typeface="Arial" charset="0"/>
              </a:rPr>
              <a:t>specimens and a virtual space for international scientific research and collaboration. </a:t>
            </a:r>
          </a:p>
          <a:p>
            <a:endParaRPr lang="en-US" sz="1300" b="0" i="0" kern="1200" dirty="0" smtClean="0">
              <a:solidFill>
                <a:schemeClr val="tx1"/>
              </a:solidFill>
              <a:effectLst/>
              <a:latin typeface="Arial" charset="0"/>
              <a:ea typeface="+mn-ea"/>
              <a:cs typeface="Arial" charset="0"/>
            </a:endParaRPr>
          </a:p>
          <a:p>
            <a:r>
              <a:rPr lang="en-US" sz="1300" b="0" i="0" kern="1200" dirty="0" smtClean="0">
                <a:solidFill>
                  <a:schemeClr val="tx1"/>
                </a:solidFill>
                <a:effectLst/>
                <a:latin typeface="Arial" charset="0"/>
                <a:ea typeface="+mn-ea"/>
                <a:cs typeface="Arial" charset="0"/>
              </a:rPr>
              <a:t>It enables herbaria to share their digitized plant type specimens, giving </a:t>
            </a:r>
            <a:r>
              <a:rPr lang="en-US" sz="1300" b="0" i="0" kern="1200" baseline="0" dirty="0" smtClean="0">
                <a:solidFill>
                  <a:schemeClr val="tx1"/>
                </a:solidFill>
                <a:effectLst/>
                <a:latin typeface="Arial" charset="0"/>
                <a:ea typeface="+mn-ea"/>
                <a:cs typeface="Arial" charset="0"/>
              </a:rPr>
              <a:t>scientists all over the world the opportunity to analyze them and to </a:t>
            </a:r>
            <a:r>
              <a:rPr lang="en-US" sz="1300" b="0" i="0" kern="1200" dirty="0" smtClean="0">
                <a:solidFill>
                  <a:schemeClr val="tx1"/>
                </a:solidFill>
                <a:effectLst/>
                <a:latin typeface="Arial" charset="0"/>
                <a:ea typeface="+mn-ea"/>
                <a:cs typeface="Arial" charset="0"/>
              </a:rPr>
              <a:t>determine and update plant names.</a:t>
            </a:r>
            <a:r>
              <a:rPr lang="en-US" sz="1300" b="0" i="0" kern="1200" baseline="0" dirty="0" smtClean="0">
                <a:solidFill>
                  <a:schemeClr val="tx1"/>
                </a:solidFill>
                <a:effectLst/>
                <a:latin typeface="Arial" charset="0"/>
                <a:ea typeface="+mn-ea"/>
                <a:cs typeface="Arial" charset="0"/>
              </a:rPr>
              <a:t>  Partners of the Global Plants Initiative now include </a:t>
            </a:r>
            <a:r>
              <a:rPr lang="en-US" sz="1300" b="0" i="0" kern="1200" dirty="0" smtClean="0">
                <a:solidFill>
                  <a:schemeClr val="tx1"/>
                </a:solidFill>
                <a:effectLst/>
                <a:latin typeface="Arial" charset="0"/>
                <a:ea typeface="+mn-ea"/>
                <a:cs typeface="Arial" charset="0"/>
              </a:rPr>
              <a:t>more </a:t>
            </a:r>
            <a:r>
              <a:rPr lang="en-US" sz="1300" b="0" i="0" kern="1200" dirty="0" smtClean="0">
                <a:solidFill>
                  <a:schemeClr val="tx1"/>
                </a:solidFill>
                <a:effectLst/>
                <a:latin typeface="Arial" charset="0"/>
                <a:ea typeface="+mn-ea"/>
                <a:cs typeface="Arial" charset="0"/>
              </a:rPr>
              <a:t>than 300 </a:t>
            </a:r>
            <a:r>
              <a:rPr lang="en-US" sz="1300" b="0" i="0" kern="1200" dirty="0" smtClean="0">
                <a:solidFill>
                  <a:schemeClr val="tx1"/>
                </a:solidFill>
                <a:effectLst/>
                <a:latin typeface="Arial" charset="0"/>
                <a:ea typeface="+mn-ea"/>
                <a:cs typeface="Arial" charset="0"/>
              </a:rPr>
              <a:t>herbaria institutions from over 70 </a:t>
            </a:r>
            <a:r>
              <a:rPr lang="en-US" sz="1300" b="0" i="0" kern="1200" dirty="0" smtClean="0">
                <a:solidFill>
                  <a:schemeClr val="tx1"/>
                </a:solidFill>
                <a:effectLst/>
                <a:latin typeface="Arial" charset="0"/>
                <a:ea typeface="+mn-ea"/>
                <a:cs typeface="Arial" charset="0"/>
              </a:rPr>
              <a:t>countries</a:t>
            </a:r>
            <a:r>
              <a:rPr lang="en-US" sz="1300" b="0" i="0" kern="1200" dirty="0" smtClean="0">
                <a:solidFill>
                  <a:schemeClr val="tx1"/>
                </a:solidFill>
                <a:effectLst/>
                <a:latin typeface="Arial" charset="0"/>
                <a:ea typeface="+mn-ea"/>
                <a:cs typeface="Arial" charset="0"/>
              </a:rPr>
              <a:t>.</a:t>
            </a:r>
          </a:p>
          <a:p>
            <a:endParaRPr lang="it-IT" sz="1300" b="0" i="0" kern="1200" dirty="0" smtClean="0">
              <a:solidFill>
                <a:schemeClr val="tx1"/>
              </a:solidFill>
              <a:effectLst/>
              <a:latin typeface="Arial" charset="0"/>
              <a:ea typeface="+mn-ea"/>
              <a:cs typeface="Arial" charset="0"/>
            </a:endParaRPr>
          </a:p>
          <a:p>
            <a:r>
              <a:rPr lang="en-US" sz="1300" b="0" i="0" u="none" strike="noStrike" kern="1200" baseline="0" dirty="0" smtClean="0">
                <a:solidFill>
                  <a:schemeClr val="tx1"/>
                </a:solidFill>
                <a:latin typeface="Arial" charset="0"/>
                <a:ea typeface="+mn-ea"/>
                <a:cs typeface="Arial" charset="0"/>
              </a:rPr>
              <a:t>There are now nearly </a:t>
            </a:r>
            <a:r>
              <a:rPr lang="en-US" sz="1300" b="0" i="0" u="none" strike="noStrike" kern="1200" baseline="0" dirty="0" smtClean="0">
                <a:solidFill>
                  <a:schemeClr val="tx1"/>
                </a:solidFill>
                <a:latin typeface="Arial" charset="0"/>
                <a:ea typeface="+mn-ea"/>
                <a:cs typeface="Arial" charset="0"/>
              </a:rPr>
              <a:t>two million high resolution </a:t>
            </a:r>
            <a:r>
              <a:rPr lang="en-US" sz="1300" b="0" i="0" u="none" strike="noStrike" kern="1200" baseline="0" dirty="0" smtClean="0">
                <a:solidFill>
                  <a:schemeClr val="tx1"/>
                </a:solidFill>
                <a:latin typeface="Arial" charset="0"/>
                <a:ea typeface="+mn-ea"/>
                <a:cs typeface="Arial" charset="0"/>
              </a:rPr>
              <a:t>images of plant type specimens in Global Plants, and tens of thousands of complementary primary source materials--correspondence </a:t>
            </a:r>
            <a:r>
              <a:rPr lang="en-US" sz="1300" b="0" i="0" u="none" strike="noStrike" kern="1200" baseline="0" dirty="0" smtClean="0">
                <a:solidFill>
                  <a:schemeClr val="tx1"/>
                </a:solidFill>
                <a:latin typeface="Arial" charset="0"/>
                <a:ea typeface="+mn-ea"/>
                <a:cs typeface="Arial" charset="0"/>
              </a:rPr>
              <a:t>and diaries, </a:t>
            </a:r>
            <a:r>
              <a:rPr lang="en-US" sz="1300" b="0" i="0" u="none" strike="noStrike" kern="1200" baseline="0" dirty="0" smtClean="0">
                <a:solidFill>
                  <a:schemeClr val="tx1"/>
                </a:solidFill>
                <a:latin typeface="Arial" charset="0"/>
                <a:ea typeface="+mn-ea"/>
                <a:cs typeface="Arial" charset="0"/>
              </a:rPr>
              <a:t>paintings</a:t>
            </a:r>
            <a:r>
              <a:rPr lang="en-US" sz="1300" b="0" i="0" u="none" strike="noStrike" kern="1200" baseline="0" dirty="0" smtClean="0">
                <a:solidFill>
                  <a:schemeClr val="tx1"/>
                </a:solidFill>
                <a:latin typeface="Arial" charset="0"/>
                <a:ea typeface="+mn-ea"/>
                <a:cs typeface="Arial" charset="0"/>
              </a:rPr>
              <a:t>, photographs, </a:t>
            </a:r>
            <a:r>
              <a:rPr lang="en-US" sz="1300" b="0" i="0" u="none" strike="noStrike" kern="1200" baseline="0" dirty="0" smtClean="0">
                <a:solidFill>
                  <a:schemeClr val="tx1"/>
                </a:solidFill>
                <a:latin typeface="Arial" charset="0"/>
                <a:ea typeface="+mn-ea"/>
                <a:cs typeface="Arial" charset="0"/>
              </a:rPr>
              <a:t>drawings—coming from the special collections of </a:t>
            </a:r>
            <a:r>
              <a:rPr lang="it-IT" sz="1300" b="0" i="0" u="none" strike="noStrike" kern="1200" baseline="0" dirty="0" smtClean="0">
                <a:solidFill>
                  <a:schemeClr val="tx1"/>
                </a:solidFill>
                <a:effectLst/>
                <a:latin typeface="Arial" charset="0"/>
                <a:ea typeface="+mn-ea"/>
                <a:cs typeface="Arial" charset="0"/>
              </a:rPr>
              <a:t>Partners like </a:t>
            </a:r>
          </a:p>
          <a:p>
            <a:r>
              <a:rPr lang="en-US" sz="1300" b="0" i="0" u="none" strike="noStrike" kern="1200" baseline="0" dirty="0" smtClean="0">
                <a:solidFill>
                  <a:schemeClr val="tx1"/>
                </a:solidFill>
                <a:latin typeface="Arial" charset="0"/>
                <a:ea typeface="+mn-ea"/>
                <a:cs typeface="Arial" charset="0"/>
              </a:rPr>
              <a:t>Botanic Gardens and Herbarium of Heidelberg</a:t>
            </a:r>
          </a:p>
          <a:p>
            <a:r>
              <a:rPr lang="en-US" sz="1300" b="0" i="0" u="none" strike="noStrike" kern="1200" baseline="0" dirty="0" smtClean="0">
                <a:solidFill>
                  <a:schemeClr val="tx1"/>
                </a:solidFill>
                <a:latin typeface="Arial" charset="0"/>
                <a:ea typeface="+mn-ea"/>
                <a:cs typeface="Arial" charset="0"/>
              </a:rPr>
              <a:t>The </a:t>
            </a:r>
            <a:r>
              <a:rPr lang="en-US" sz="1300" b="0" i="0" u="none" strike="noStrike" kern="1200" baseline="0" dirty="0" err="1" smtClean="0">
                <a:solidFill>
                  <a:schemeClr val="tx1"/>
                </a:solidFill>
                <a:latin typeface="Arial" charset="0"/>
                <a:ea typeface="+mn-ea"/>
                <a:cs typeface="Arial" charset="0"/>
              </a:rPr>
              <a:t>Musée</a:t>
            </a:r>
            <a:r>
              <a:rPr lang="en-US" sz="1300" b="0" i="0" u="none" strike="noStrike" kern="1200" baseline="0" dirty="0" smtClean="0">
                <a:solidFill>
                  <a:schemeClr val="tx1"/>
                </a:solidFill>
                <a:latin typeface="Arial" charset="0"/>
                <a:ea typeface="+mn-ea"/>
                <a:cs typeface="Arial" charset="0"/>
              </a:rPr>
              <a:t> National </a:t>
            </a:r>
            <a:r>
              <a:rPr lang="en-US" sz="1300" b="0" i="0" u="none" strike="noStrike" kern="1200" baseline="0" dirty="0" err="1" smtClean="0">
                <a:solidFill>
                  <a:schemeClr val="tx1"/>
                </a:solidFill>
                <a:latin typeface="Arial" charset="0"/>
                <a:ea typeface="+mn-ea"/>
                <a:cs typeface="Arial" charset="0"/>
              </a:rPr>
              <a:t>d’Histoire</a:t>
            </a:r>
            <a:r>
              <a:rPr lang="en-US" sz="1300" b="0" i="0" u="none" strike="noStrike" kern="1200" baseline="0" dirty="0" smtClean="0">
                <a:solidFill>
                  <a:schemeClr val="tx1"/>
                </a:solidFill>
                <a:latin typeface="Arial" charset="0"/>
                <a:ea typeface="+mn-ea"/>
                <a:cs typeface="Arial" charset="0"/>
              </a:rPr>
              <a:t> </a:t>
            </a:r>
            <a:r>
              <a:rPr lang="en-US" sz="1300" b="0" i="0" u="none" strike="noStrike" kern="1200" baseline="0" dirty="0" err="1" smtClean="0">
                <a:solidFill>
                  <a:schemeClr val="tx1"/>
                </a:solidFill>
                <a:latin typeface="Arial" charset="0"/>
                <a:ea typeface="+mn-ea"/>
                <a:cs typeface="Arial" charset="0"/>
              </a:rPr>
              <a:t>Naturelle</a:t>
            </a:r>
            <a:r>
              <a:rPr lang="en-US" sz="1300" b="0" i="0" u="none" strike="noStrike" kern="1200" baseline="0" dirty="0" smtClean="0">
                <a:solidFill>
                  <a:schemeClr val="tx1"/>
                </a:solidFill>
                <a:latin typeface="Arial" charset="0"/>
                <a:ea typeface="+mn-ea"/>
                <a:cs typeface="Arial" charset="0"/>
              </a:rPr>
              <a:t> in Paris</a:t>
            </a:r>
          </a:p>
          <a:p>
            <a:r>
              <a:rPr lang="it-IT" sz="1300" b="0" i="0" u="none" strike="noStrike" kern="1200" baseline="0" dirty="0" smtClean="0">
                <a:solidFill>
                  <a:schemeClr val="tx1"/>
                </a:solidFill>
                <a:effectLst/>
                <a:latin typeface="Arial" charset="0"/>
                <a:ea typeface="+mn-ea"/>
                <a:cs typeface="Arial" charset="0"/>
              </a:rPr>
              <a:t>And the Royal Botanical Gardens in Kew, London</a:t>
            </a:r>
            <a:endParaRPr lang="en-US" sz="1300" b="0" i="0" u="none" strike="noStrike" kern="1200" baseline="0" dirty="0" smtClean="0">
              <a:solidFill>
                <a:schemeClr val="tx1"/>
              </a:solidFill>
              <a:latin typeface="Arial" charset="0"/>
              <a:ea typeface="+mn-ea"/>
              <a:cs typeface="Arial" charset="0"/>
            </a:endParaRPr>
          </a:p>
          <a:p>
            <a:endParaRPr lang="en-US" sz="1300" b="0" i="0" u="none" strike="noStrike" kern="1200" baseline="0" dirty="0" smtClean="0">
              <a:solidFill>
                <a:schemeClr val="tx1"/>
              </a:solidFill>
              <a:latin typeface="Arial" charset="0"/>
              <a:ea typeface="+mn-ea"/>
              <a:cs typeface="Arial" charset="0"/>
            </a:endParaRPr>
          </a:p>
          <a:p>
            <a:r>
              <a:rPr lang="en-US" sz="1300" b="0" i="1" u="none" strike="noStrike" kern="1200" baseline="0" dirty="0" smtClean="0">
                <a:solidFill>
                  <a:schemeClr val="tx1">
                    <a:lumMod val="20000"/>
                    <a:lumOff val="80000"/>
                  </a:schemeClr>
                </a:solidFill>
                <a:latin typeface="Arial" charset="0"/>
                <a:ea typeface="+mn-ea"/>
                <a:cs typeface="Arial" charset="0"/>
              </a:rPr>
              <a:t>By including the digitized plant specimens in context with other types of primary sources, scientists, historians, students, and</a:t>
            </a:r>
          </a:p>
          <a:p>
            <a:r>
              <a:rPr lang="en-US" sz="1300" b="0" i="1" u="none" strike="noStrike" kern="1200" baseline="0" dirty="0" smtClean="0">
                <a:solidFill>
                  <a:schemeClr val="tx1">
                    <a:lumMod val="20000"/>
                    <a:lumOff val="80000"/>
                  </a:schemeClr>
                </a:solidFill>
                <a:latin typeface="Arial" charset="0"/>
                <a:ea typeface="+mn-ea"/>
                <a:cs typeface="Arial" charset="0"/>
              </a:rPr>
              <a:t>the general public can explore the diverse flora of Africa, Latin America,</a:t>
            </a:r>
          </a:p>
          <a:p>
            <a:r>
              <a:rPr lang="en-US" sz="1300" b="0" i="1" u="none" strike="noStrike" kern="1200" baseline="0" dirty="0" smtClean="0">
                <a:solidFill>
                  <a:schemeClr val="tx1">
                    <a:lumMod val="20000"/>
                    <a:lumOff val="80000"/>
                  </a:schemeClr>
                </a:solidFill>
                <a:latin typeface="Arial" charset="0"/>
                <a:ea typeface="+mn-ea"/>
                <a:cs typeface="Arial" charset="0"/>
              </a:rPr>
              <a:t>Europe, and North America and enjoy a comprehensive learning and research experience through a variety of media.</a:t>
            </a:r>
          </a:p>
          <a:p>
            <a:endParaRPr lang="it-IT" sz="1300" b="0" i="1" u="none" strike="noStrike" kern="1200" baseline="0" dirty="0" smtClean="0">
              <a:solidFill>
                <a:schemeClr val="tx1">
                  <a:lumMod val="20000"/>
                  <a:lumOff val="80000"/>
                </a:schemeClr>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it-IT" sz="1300" b="0" i="1" u="none" strike="noStrike" kern="1200" baseline="0" dirty="0" smtClean="0">
                <a:solidFill>
                  <a:schemeClr val="tx1">
                    <a:lumMod val="20000"/>
                    <a:lumOff val="80000"/>
                  </a:schemeClr>
                </a:solidFill>
                <a:latin typeface="Arial" charset="0"/>
                <a:ea typeface="+mn-ea"/>
                <a:cs typeface="Arial" charset="0"/>
              </a:rPr>
              <a:t>Special collection highlights include Carl </a:t>
            </a:r>
            <a:r>
              <a:rPr lang="en-US" sz="1300" b="0" i="1" u="none" strike="noStrike" kern="1200" baseline="0" dirty="0" smtClean="0">
                <a:solidFill>
                  <a:schemeClr val="tx1">
                    <a:lumMod val="20000"/>
                    <a:lumOff val="80000"/>
                  </a:schemeClr>
                </a:solidFill>
                <a:latin typeface="Arial" charset="0"/>
                <a:ea typeface="+mn-ea"/>
                <a:cs typeface="Arial" charset="0"/>
              </a:rPr>
              <a:t>Linnaeus’s original published books in Latin from 1736 to 1747, as well as unpublished materials from 1736 to1776. There are handwritten annotations by Linnaeus in all copies and botanical and zoological illustrations from Cook’s First and Second Voyages.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300" b="0" i="0" u="none" strike="noStrike" kern="1200" baseline="0" dirty="0" smtClean="0">
              <a:solidFill>
                <a:schemeClr val="tx1"/>
              </a:solidFill>
              <a:latin typeface="Arial" charset="0"/>
              <a:ea typeface="+mn-ea"/>
              <a:cs typeface="Arial" charset="0"/>
            </a:endParaRPr>
          </a:p>
          <a:p>
            <a:endParaRPr lang="en-US" sz="1300" b="0" i="0" u="none" strike="noStrike"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F366B3F1-F5A1-45CE-A07D-E4332E4D6FF6}" type="slidenum">
              <a:rPr lang="en-US" smtClean="0"/>
              <a:pPr/>
              <a:t>3</a:t>
            </a:fld>
            <a:endParaRPr lang="en-US"/>
          </a:p>
        </p:txBody>
      </p:sp>
    </p:spTree>
    <p:extLst>
      <p:ext uri="{BB962C8B-B14F-4D97-AF65-F5344CB8AC3E}">
        <p14:creationId xmlns:p14="http://schemas.microsoft.com/office/powerpoint/2010/main" val="24524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sz="1300" b="0" i="0" u="none" strike="noStrike" kern="1200" baseline="0" dirty="0" smtClean="0">
              <a:solidFill>
                <a:schemeClr val="tx1"/>
              </a:solidFill>
              <a:latin typeface="Arial" charset="0"/>
              <a:ea typeface="+mn-ea"/>
              <a:cs typeface="Arial" charset="0"/>
            </a:endParaRPr>
          </a:p>
          <a:p>
            <a:r>
              <a:rPr lang="it-IT" sz="1300" b="0" i="0" u="none" strike="noStrike" kern="1200" baseline="0" dirty="0" smtClean="0">
                <a:solidFill>
                  <a:schemeClr val="tx1"/>
                </a:solidFill>
                <a:latin typeface="Arial" charset="0"/>
                <a:ea typeface="+mn-ea"/>
                <a:cs typeface="Arial" charset="0"/>
              </a:rPr>
              <a:t>Second, JSTOR Labs</a:t>
            </a:r>
          </a:p>
          <a:p>
            <a:endParaRPr lang="it-IT" sz="1300" b="0" i="0" u="none" strike="noStrike" kern="1200" baseline="0" dirty="0" smtClean="0">
              <a:solidFill>
                <a:schemeClr val="tx1"/>
              </a:solidFill>
              <a:latin typeface="Arial" charset="0"/>
              <a:ea typeface="+mn-ea"/>
              <a:cs typeface="Arial" charset="0"/>
            </a:endParaRPr>
          </a:p>
          <a:p>
            <a:r>
              <a:rPr lang="it-IT" sz="1300" b="0" i="0" u="none" strike="noStrike" kern="1200" baseline="0" dirty="0" smtClean="0">
                <a:solidFill>
                  <a:schemeClr val="tx1"/>
                </a:solidFill>
                <a:latin typeface="Arial" charset="0"/>
                <a:ea typeface="+mn-ea"/>
                <a:cs typeface="Arial" charset="0"/>
              </a:rPr>
              <a:t>The Labs team has a strong focus on innovation and holds to the </a:t>
            </a:r>
            <a:r>
              <a:rPr lang="en-US" sz="1300" b="0" i="0" kern="1200" dirty="0" smtClean="0">
                <a:solidFill>
                  <a:schemeClr val="tx1"/>
                </a:solidFill>
                <a:effectLst/>
                <a:latin typeface="Arial" charset="0"/>
                <a:ea typeface="+mn-ea"/>
                <a:cs typeface="Arial" charset="0"/>
              </a:rPr>
              <a:t>value of working with partners to build something greater than what either could achieve on their own. </a:t>
            </a:r>
            <a:r>
              <a:rPr lang="it-IT" sz="1300" b="0" i="0" u="none" strike="noStrike" kern="1200" baseline="0" dirty="0" smtClean="0">
                <a:solidFill>
                  <a:schemeClr val="tx1"/>
                </a:solidFill>
                <a:latin typeface="Arial" charset="0"/>
                <a:ea typeface="+mn-ea"/>
                <a:cs typeface="Arial" charset="0"/>
              </a:rPr>
              <a:t>They collaborate with </a:t>
            </a:r>
            <a:r>
              <a:rPr lang="en-US" sz="1300" b="0" i="0" kern="1200" dirty="0" smtClean="0">
                <a:solidFill>
                  <a:schemeClr val="tx1"/>
                </a:solidFill>
                <a:effectLst/>
                <a:latin typeface="Arial" charset="0"/>
                <a:ea typeface="+mn-ea"/>
                <a:cs typeface="Arial" charset="0"/>
              </a:rPr>
              <a:t>the academic, library, and digital humanities</a:t>
            </a:r>
            <a:r>
              <a:rPr lang="en-US" sz="1300" b="0" i="0" kern="1200" baseline="0" dirty="0" smtClean="0">
                <a:solidFill>
                  <a:schemeClr val="tx1"/>
                </a:solidFill>
                <a:effectLst/>
                <a:latin typeface="Arial" charset="0"/>
                <a:ea typeface="+mn-ea"/>
                <a:cs typeface="Arial" charset="0"/>
              </a:rPr>
              <a:t> </a:t>
            </a:r>
            <a:r>
              <a:rPr lang="en-US" sz="1300" b="0" i="0" kern="1200" dirty="0" smtClean="0">
                <a:solidFill>
                  <a:schemeClr val="tx1"/>
                </a:solidFill>
                <a:effectLst/>
                <a:latin typeface="Arial" charset="0"/>
                <a:ea typeface="+mn-ea"/>
                <a:cs typeface="Arial" charset="0"/>
              </a:rPr>
              <a:t>scholarship communities to create</a:t>
            </a:r>
            <a:r>
              <a:rPr lang="en-US" sz="1300" b="0" i="0" kern="1200" baseline="0" dirty="0" smtClean="0">
                <a:solidFill>
                  <a:schemeClr val="tx1"/>
                </a:solidFill>
                <a:effectLst/>
                <a:latin typeface="Arial" charset="0"/>
                <a:ea typeface="+mn-ea"/>
                <a:cs typeface="Arial" charset="0"/>
              </a:rPr>
              <a:t> tools that are immediately useful and broadly applicable. </a:t>
            </a:r>
          </a:p>
          <a:p>
            <a:endParaRPr lang="it-IT" sz="1300" b="0" i="0" kern="1200" baseline="0" dirty="0" smtClean="0">
              <a:solidFill>
                <a:schemeClr val="tx1"/>
              </a:solidFill>
              <a:effectLst/>
              <a:latin typeface="Arial" charset="0"/>
              <a:ea typeface="+mn-ea"/>
              <a:cs typeface="Arial" charset="0"/>
            </a:endParaRPr>
          </a:p>
          <a:p>
            <a:r>
              <a:rPr lang="it-IT" baseline="0" dirty="0" smtClean="0"/>
              <a:t>Now I’d like to introduce you to </a:t>
            </a:r>
            <a:r>
              <a:rPr lang="en-US" sz="1300" kern="1200" dirty="0" smtClean="0">
                <a:solidFill>
                  <a:schemeClr val="tx1"/>
                </a:solidFill>
                <a:effectLst/>
                <a:latin typeface="Arial" charset="0"/>
                <a:ea typeface="+mn-ea"/>
                <a:cs typeface="Arial" charset="0"/>
              </a:rPr>
              <a:t>Livingstone’s Zambezi Expedition, which our</a:t>
            </a:r>
            <a:r>
              <a:rPr lang="en-US" sz="1300" kern="1200" baseline="0" dirty="0" smtClean="0">
                <a:solidFill>
                  <a:schemeClr val="tx1"/>
                </a:solidFill>
                <a:effectLst/>
                <a:latin typeface="Arial" charset="0"/>
                <a:ea typeface="+mn-ea"/>
                <a:cs typeface="Arial" charset="0"/>
              </a:rPr>
              <a:t> two teams created.</a:t>
            </a: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4</a:t>
            </a:fld>
            <a:endParaRPr lang="en-US"/>
          </a:p>
        </p:txBody>
      </p:sp>
    </p:spTree>
    <p:extLst>
      <p:ext uri="{BB962C8B-B14F-4D97-AF65-F5344CB8AC3E}">
        <p14:creationId xmlns:p14="http://schemas.microsoft.com/office/powerpoint/2010/main" val="325237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DEMO</a:t>
            </a:r>
            <a:r>
              <a:rPr lang="it-IT" baseline="0" dirty="0" smtClean="0"/>
              <a:t> </a:t>
            </a:r>
            <a:r>
              <a:rPr lang="en-US" dirty="0" smtClean="0"/>
              <a:t>video</a:t>
            </a:r>
            <a:r>
              <a:rPr lang="en-US" baseline="0" dirty="0" smtClean="0"/>
              <a:t> at </a:t>
            </a:r>
            <a:r>
              <a:rPr lang="en-US" dirty="0" smtClean="0">
                <a:hlinkClick r:id="rId3"/>
              </a:rPr>
              <a:t>http://labs.jstor.org/blog/#!livingstones_zambezi_expedition_-demo_video</a:t>
            </a:r>
            <a:r>
              <a:rPr lang="en-US" dirty="0" smtClean="0"/>
              <a:t> </a:t>
            </a:r>
            <a:r>
              <a:rPr lang="en-US" baseline="0" dirty="0" smtClean="0"/>
              <a:t>  </a:t>
            </a:r>
            <a:endParaRPr lang="en-US" baseline="0" dirty="0" smtClean="0"/>
          </a:p>
          <a:p>
            <a:endParaRPr lang="it-IT"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it-IT" baseline="0" dirty="0" smtClean="0"/>
              <a:t>This project </a:t>
            </a:r>
            <a:r>
              <a:rPr lang="en-US" sz="1300" kern="1200" dirty="0" smtClean="0">
                <a:solidFill>
                  <a:schemeClr val="tx1"/>
                </a:solidFill>
                <a:effectLst/>
                <a:latin typeface="Arial" charset="0"/>
                <a:ea typeface="+mn-ea"/>
                <a:cs typeface="Arial" charset="0"/>
              </a:rPr>
              <a:t>curates and organizes select</a:t>
            </a:r>
            <a:r>
              <a:rPr lang="en-US" sz="1300" kern="1200" baseline="0" dirty="0" smtClean="0">
                <a:solidFill>
                  <a:schemeClr val="tx1"/>
                </a:solidFill>
                <a:effectLst/>
                <a:latin typeface="Arial" charset="0"/>
                <a:ea typeface="+mn-ea"/>
                <a:cs typeface="Arial" charset="0"/>
              </a:rPr>
              <a:t> primary source </a:t>
            </a:r>
            <a:r>
              <a:rPr lang="en-US" sz="1300" kern="1200" dirty="0" smtClean="0">
                <a:solidFill>
                  <a:schemeClr val="tx1"/>
                </a:solidFill>
                <a:effectLst/>
                <a:latin typeface="Arial" charset="0"/>
                <a:ea typeface="+mn-ea"/>
                <a:cs typeface="Arial" charset="0"/>
              </a:rPr>
              <a:t>content from</a:t>
            </a:r>
            <a:r>
              <a:rPr lang="en-US" sz="1300" kern="1200" baseline="0" dirty="0" smtClean="0">
                <a:solidFill>
                  <a:schemeClr val="tx1"/>
                </a:solidFill>
                <a:effectLst/>
                <a:latin typeface="Arial" charset="0"/>
                <a:ea typeface="+mn-ea"/>
                <a:cs typeface="Arial" charset="0"/>
              </a:rPr>
              <a:t> Global Plants and research on JSTOR </a:t>
            </a:r>
            <a:r>
              <a:rPr lang="en-US" sz="1300" kern="1200" dirty="0" smtClean="0">
                <a:solidFill>
                  <a:schemeClr val="tx1"/>
                </a:solidFill>
                <a:effectLst/>
                <a:latin typeface="Arial" charset="0"/>
                <a:ea typeface="+mn-ea"/>
                <a:cs typeface="Arial" charset="0"/>
              </a:rPr>
              <a:t>as an experiment in story-telling and story-discovery. </a:t>
            </a:r>
            <a:r>
              <a:rPr lang="en-US" dirty="0" smtClean="0"/>
              <a:t>The site brings together more than 550 plant specimens</a:t>
            </a:r>
            <a:r>
              <a:rPr lang="en-US" baseline="0" dirty="0" smtClean="0"/>
              <a:t> collected on the expedition and more than 150 personal letters, reports, maps and related materials, placing it along side </a:t>
            </a:r>
            <a:r>
              <a:rPr lang="en-US" dirty="0" smtClean="0"/>
              <a:t>journals and pamphlets from other relevant JSTOR collections. </a:t>
            </a:r>
          </a:p>
          <a:p>
            <a:endParaRPr lang="en-US" sz="1300" kern="1200" dirty="0" smtClean="0">
              <a:solidFill>
                <a:schemeClr val="tx1"/>
              </a:solidFill>
              <a:effectLst/>
              <a:latin typeface="Arial" charset="0"/>
              <a:ea typeface="+mn-ea"/>
              <a:cs typeface="Arial" charset="0"/>
            </a:endParaRPr>
          </a:p>
          <a:p>
            <a:r>
              <a:rPr lang="en-US" sz="1300" kern="1200" dirty="0" smtClean="0">
                <a:solidFill>
                  <a:schemeClr val="tx1"/>
                </a:solidFill>
                <a:effectLst/>
                <a:latin typeface="Arial" charset="0"/>
                <a:ea typeface="+mn-ea"/>
                <a:cs typeface="Arial" charset="0"/>
              </a:rPr>
              <a:t>On</a:t>
            </a:r>
            <a:r>
              <a:rPr lang="en-US" sz="1300" kern="1200" baseline="0" dirty="0" smtClean="0">
                <a:solidFill>
                  <a:schemeClr val="tx1"/>
                </a:solidFill>
                <a:effectLst/>
                <a:latin typeface="Arial" charset="0"/>
                <a:ea typeface="+mn-ea"/>
                <a:cs typeface="Arial" charset="0"/>
              </a:rPr>
              <a:t> this site,</a:t>
            </a:r>
            <a:r>
              <a:rPr lang="en-US" sz="1300" kern="1200" dirty="0" smtClean="0">
                <a:solidFill>
                  <a:schemeClr val="tx1"/>
                </a:solidFill>
                <a:effectLst/>
                <a:latin typeface="Arial" charset="0"/>
                <a:ea typeface="+mn-ea"/>
                <a:cs typeface="Arial" charset="0"/>
              </a:rPr>
              <a:t> users can explore Livingstone’s expedition both chronologically and geographically, discovering stories along the way, like Livingstone’s dawning awareness of the horrors of slavery, the conflict and correspondence with the expedition funders, and personal stories like the tragic death of Livingstone’s wife.</a:t>
            </a:r>
          </a:p>
          <a:p>
            <a:endParaRPr lang="it-IT" sz="1300" kern="1200" dirty="0" smtClean="0">
              <a:solidFill>
                <a:schemeClr val="tx1"/>
              </a:solidFill>
              <a:effectLst/>
              <a:latin typeface="Arial" charset="0"/>
              <a:ea typeface="+mn-ea"/>
              <a:cs typeface="Arial" charset="0"/>
            </a:endParaRPr>
          </a:p>
          <a:p>
            <a:r>
              <a:rPr lang="en-US" dirty="0" smtClean="0"/>
              <a:t>The site provides students, teachers, and scholars with a greater understanding of the scientific, historical, and cultural contexts of the expedition, offering users both a high-level overview of the expedition and the ability to perform a detailed analysis of the materials.</a:t>
            </a:r>
            <a:endParaRPr lang="en-US" sz="1300" kern="1200" dirty="0" smtClean="0">
              <a:solidFill>
                <a:schemeClr val="tx1"/>
              </a:solidFill>
              <a:effectLst/>
              <a:latin typeface="Arial" charset="0"/>
              <a:ea typeface="+mn-ea"/>
              <a:cs typeface="Arial" charset="0"/>
            </a:endParaRPr>
          </a:p>
          <a:p>
            <a:endParaRPr lang="it-IT" sz="13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F366B3F1-F5A1-45CE-A07D-E4332E4D6FF6}" type="slidenum">
              <a:rPr lang="en-US" smtClean="0"/>
              <a:pPr/>
              <a:t>5</a:t>
            </a:fld>
            <a:endParaRPr lang="en-US"/>
          </a:p>
        </p:txBody>
      </p:sp>
    </p:spTree>
    <p:extLst>
      <p:ext uri="{BB962C8B-B14F-4D97-AF65-F5344CB8AC3E}">
        <p14:creationId xmlns:p14="http://schemas.microsoft.com/office/powerpoint/2010/main" val="135395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HOW</a:t>
            </a:r>
            <a:r>
              <a:rPr lang="it-IT" baseline="0" dirty="0" smtClean="0"/>
              <a:t> WE BUILT IT</a:t>
            </a:r>
          </a:p>
          <a:p>
            <a:endParaRPr lang="it-IT" sz="1300" kern="1200" baseline="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300" kern="1200" dirty="0" smtClean="0">
                <a:solidFill>
                  <a:schemeClr val="tx1"/>
                </a:solidFill>
                <a:effectLst/>
                <a:latin typeface="Arial" charset="0"/>
                <a:ea typeface="+mn-ea"/>
                <a:cs typeface="Arial" charset="0"/>
              </a:rPr>
              <a:t>Global Plants contains a wealth of materials from Livingstone’s Zambezi Expedition that. Armed with the idea to build a map connecting the specimens with the other materials, we began the hunt for more Zambezi Expedition materials in Global Plants and the JSTOR archive.</a:t>
            </a:r>
          </a:p>
          <a:p>
            <a:pPr marL="0" marR="0" indent="0" algn="l" defTabSz="914400" rtl="0" eaLnBrk="1" fontAlgn="base" latinLnBrk="0" hangingPunct="1">
              <a:lnSpc>
                <a:spcPct val="100000"/>
              </a:lnSpc>
              <a:spcBef>
                <a:spcPct val="30000"/>
              </a:spcBef>
              <a:spcAft>
                <a:spcPct val="0"/>
              </a:spcAft>
              <a:buClrTx/>
              <a:buSzTx/>
              <a:buFontTx/>
              <a:buNone/>
              <a:tabLst/>
              <a:defRPr/>
            </a:pPr>
            <a:endParaRPr lang="it-IT" sz="13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300" kern="1200" dirty="0" smtClean="0">
                <a:solidFill>
                  <a:schemeClr val="tx1"/>
                </a:solidFill>
                <a:effectLst/>
                <a:latin typeface="Arial" charset="0"/>
                <a:ea typeface="+mn-ea"/>
                <a:cs typeface="Arial" charset="0"/>
              </a:rPr>
              <a:t>We chose </a:t>
            </a:r>
            <a:r>
              <a:rPr lang="en-US" sz="1300" kern="1200" dirty="0" smtClean="0">
                <a:solidFill>
                  <a:schemeClr val="tx1"/>
                </a:solidFill>
                <a:effectLst/>
                <a:latin typeface="Arial" charset="0"/>
                <a:ea typeface="+mn-ea"/>
                <a:cs typeface="Arial" charset="0"/>
              </a:rPr>
              <a:t>Zambezi because we knew we had an interesting range of content types about the expedition but realized they were not linked in a meaningful way to understand the experience. We also knew that we had many clicks on some of the Zambezi maps and primary source materials</a:t>
            </a:r>
            <a:r>
              <a:rPr lang="en-US" sz="1300" kern="1200" baseline="0" dirty="0" smtClean="0">
                <a:solidFill>
                  <a:schemeClr val="tx1"/>
                </a:solidFill>
                <a:effectLst/>
                <a:latin typeface="Arial" charset="0"/>
                <a:ea typeface="+mn-ea"/>
                <a:cs typeface="Arial" charset="0"/>
              </a:rPr>
              <a:t> </a:t>
            </a:r>
            <a:r>
              <a:rPr lang="en-US" sz="1300" kern="1200" dirty="0" smtClean="0">
                <a:solidFill>
                  <a:schemeClr val="tx1"/>
                </a:solidFill>
                <a:effectLst/>
                <a:latin typeface="Arial" charset="0"/>
                <a:ea typeface="+mn-ea"/>
                <a:cs typeface="Arial" charset="0"/>
              </a:rPr>
              <a:t>included letters, specimens, and botanical illustrations. So, we began the hunt for more Zambezi Expedition materials in Global Plants and the JSTOR archive.</a:t>
            </a:r>
          </a:p>
          <a:p>
            <a:endParaRPr lang="it-IT" sz="13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300" kern="1200" dirty="0" smtClean="0">
                <a:solidFill>
                  <a:schemeClr val="tx1"/>
                </a:solidFill>
                <a:effectLst/>
                <a:latin typeface="Arial" charset="0"/>
                <a:ea typeface="+mn-ea"/>
                <a:cs typeface="Arial" charset="0"/>
              </a:rPr>
              <a:t>We worked closely with a librarian and archivist at Royal Botanic Gardens Kew to select and curate the key items of content, to map the content and to write the contextual materials. We did this in an iterative approach, getting up a demo site first and changing it as it developed</a:t>
            </a:r>
            <a:r>
              <a:rPr lang="en-US" sz="1300" kern="1200" dirty="0" smtClean="0">
                <a:solidFill>
                  <a:schemeClr val="tx1"/>
                </a:solidFill>
                <a:effectLst/>
                <a:latin typeface="Arial" charset="0"/>
                <a:ea typeface="+mn-ea"/>
                <a:cs typeface="Arial"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it-IT" sz="13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it-IT" sz="1300" kern="1200" dirty="0" smtClean="0">
                <a:solidFill>
                  <a:schemeClr val="tx1"/>
                </a:solidFill>
                <a:effectLst/>
                <a:latin typeface="Arial" charset="0"/>
                <a:ea typeface="+mn-ea"/>
                <a:cs typeface="Arial" charset="0"/>
              </a:rPr>
              <a:t>From a practical</a:t>
            </a:r>
            <a:r>
              <a:rPr lang="it-IT" sz="1300" kern="1200" baseline="0" dirty="0" smtClean="0">
                <a:solidFill>
                  <a:schemeClr val="tx1"/>
                </a:solidFill>
                <a:effectLst/>
                <a:latin typeface="Arial" charset="0"/>
                <a:ea typeface="+mn-ea"/>
                <a:cs typeface="Arial" charset="0"/>
              </a:rPr>
              <a:t> perspective, the process involved four steps:</a:t>
            </a:r>
          </a:p>
          <a:p>
            <a:pPr marL="0" marR="0" indent="0" algn="l" defTabSz="914400" rtl="0" eaLnBrk="1" fontAlgn="base" latinLnBrk="0" hangingPunct="1">
              <a:lnSpc>
                <a:spcPct val="100000"/>
              </a:lnSpc>
              <a:spcBef>
                <a:spcPct val="30000"/>
              </a:spcBef>
              <a:spcAft>
                <a:spcPct val="0"/>
              </a:spcAft>
              <a:buClrTx/>
              <a:buSzTx/>
              <a:buFontTx/>
              <a:buNone/>
              <a:tabLst/>
              <a:defRPr/>
            </a:pPr>
            <a:r>
              <a:rPr lang="it-IT" sz="1300" kern="1200" baseline="0" dirty="0" smtClean="0">
                <a:solidFill>
                  <a:schemeClr val="tx1"/>
                </a:solidFill>
                <a:effectLst/>
                <a:latin typeface="Arial" charset="0"/>
                <a:ea typeface="+mn-ea"/>
                <a:cs typeface="Arial" charset="0"/>
              </a:rPr>
              <a:t>1 - we used a wide-net approach and keyword searching to identify content in both Global Plants and the JSTOR Archive relevant to «Zambesi»; this allowed us to find content from the Journal of the </a:t>
            </a:r>
            <a:r>
              <a:rPr lang="en-US" sz="1300" kern="1200" dirty="0" smtClean="0">
                <a:solidFill>
                  <a:schemeClr val="tx1"/>
                </a:solidFill>
                <a:effectLst/>
                <a:latin typeface="Arial" charset="0"/>
                <a:ea typeface="+mn-ea"/>
                <a:cs typeface="Arial" charset="0"/>
              </a:rPr>
              <a:t>Royal Geographical Society of London the</a:t>
            </a:r>
            <a:r>
              <a:rPr lang="en-US" sz="1300" kern="1200" baseline="0" dirty="0" smtClean="0">
                <a:solidFill>
                  <a:schemeClr val="tx1"/>
                </a:solidFill>
                <a:effectLst/>
                <a:latin typeface="Arial" charset="0"/>
                <a:ea typeface="+mn-ea"/>
                <a:cs typeface="Arial" charset="0"/>
              </a:rPr>
              <a:t> very organization that funded the expedition .</a:t>
            </a:r>
          </a:p>
          <a:p>
            <a:pPr marL="0" marR="0" indent="0" algn="l" defTabSz="914400" rtl="0" eaLnBrk="1" fontAlgn="base" latinLnBrk="0" hangingPunct="1">
              <a:lnSpc>
                <a:spcPct val="100000"/>
              </a:lnSpc>
              <a:spcBef>
                <a:spcPct val="30000"/>
              </a:spcBef>
              <a:spcAft>
                <a:spcPct val="0"/>
              </a:spcAft>
              <a:buClrTx/>
              <a:buSzTx/>
              <a:buFontTx/>
              <a:buNone/>
              <a:tabLst/>
              <a:defRPr/>
            </a:pPr>
            <a:r>
              <a:rPr lang="it-IT" sz="1300" kern="1200" baseline="0" dirty="0" smtClean="0">
                <a:solidFill>
                  <a:schemeClr val="tx1"/>
                </a:solidFill>
                <a:effectLst/>
                <a:latin typeface="Arial" charset="0"/>
                <a:ea typeface="+mn-ea"/>
                <a:cs typeface="Arial" charset="0"/>
              </a:rPr>
              <a:t>2 – we exported the records and then trimmed out unrelated content</a:t>
            </a:r>
          </a:p>
          <a:p>
            <a:pPr marL="0" marR="0" indent="0" algn="l" defTabSz="914400" rtl="0" eaLnBrk="1" fontAlgn="base" latinLnBrk="0" hangingPunct="1">
              <a:lnSpc>
                <a:spcPct val="100000"/>
              </a:lnSpc>
              <a:spcBef>
                <a:spcPct val="30000"/>
              </a:spcBef>
              <a:spcAft>
                <a:spcPct val="0"/>
              </a:spcAft>
              <a:buClrTx/>
              <a:buSzTx/>
              <a:buFontTx/>
              <a:buNone/>
              <a:tabLst/>
              <a:defRPr/>
            </a:pPr>
            <a:r>
              <a:rPr lang="it-IT" sz="1300" kern="1200" baseline="0" dirty="0" smtClean="0">
                <a:solidFill>
                  <a:schemeClr val="tx1"/>
                </a:solidFill>
                <a:effectLst/>
                <a:latin typeface="Arial" charset="0"/>
                <a:ea typeface="+mn-ea"/>
                <a:cs typeface="Arial" charset="0"/>
              </a:rPr>
              <a:t>3 - the next step involved standardizing and refining the data; in some cases this work was automated but in other cases, identifying dates and locations required examinine the items individually.</a:t>
            </a:r>
          </a:p>
          <a:p>
            <a:pPr marL="0" marR="0" indent="0" algn="l" defTabSz="914400" rtl="0" eaLnBrk="1" fontAlgn="base" latinLnBrk="0" hangingPunct="1">
              <a:lnSpc>
                <a:spcPct val="100000"/>
              </a:lnSpc>
              <a:spcBef>
                <a:spcPct val="30000"/>
              </a:spcBef>
              <a:spcAft>
                <a:spcPct val="0"/>
              </a:spcAft>
              <a:buClrTx/>
              <a:buSzTx/>
              <a:buFontTx/>
              <a:buNone/>
              <a:tabLst/>
              <a:defRPr/>
            </a:pPr>
            <a:r>
              <a:rPr lang="it-IT" sz="1300" kern="1200" baseline="0" dirty="0" smtClean="0">
                <a:solidFill>
                  <a:schemeClr val="tx1"/>
                </a:solidFill>
                <a:effectLst/>
                <a:latin typeface="Arial" charset="0"/>
                <a:ea typeface="+mn-ea"/>
                <a:cs typeface="Arial" charset="0"/>
              </a:rPr>
              <a:t>4 - The last step was to provide geographical context. We used a number of sources to identify and find the coordinates for 118 localities, and the Labs team provided functionality to overlay historical maps of the expedition on top of current maps. This part was especially difficult as many names on the historical maps are no longer in use, but the impact and value added was enormous.</a:t>
            </a:r>
          </a:p>
          <a:p>
            <a:pPr marL="0" marR="0" indent="0" algn="l" defTabSz="914400" rtl="0" eaLnBrk="1" fontAlgn="base" latinLnBrk="0" hangingPunct="1">
              <a:lnSpc>
                <a:spcPct val="100000"/>
              </a:lnSpc>
              <a:spcBef>
                <a:spcPct val="30000"/>
              </a:spcBef>
              <a:spcAft>
                <a:spcPct val="0"/>
              </a:spcAft>
              <a:buClrTx/>
              <a:buSzTx/>
              <a:buFontTx/>
              <a:buNone/>
              <a:tabLst/>
              <a:defRPr/>
            </a:pPr>
            <a:endParaRPr lang="it-IT" sz="1300" kern="1200" baseline="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300" kern="1200" dirty="0" smtClean="0">
                <a:solidFill>
                  <a:schemeClr val="tx1"/>
                </a:solidFill>
                <a:effectLst/>
                <a:latin typeface="Arial" charset="0"/>
                <a:ea typeface="+mn-ea"/>
                <a:cs typeface="Arial" charset="0"/>
              </a:rPr>
              <a:t>A major benefit of Global Plants is that plants that were collected in the same locality or on the same expedition can be reconnected and discoverable in one place. But the size of Global Plants can make it difficult to uncover these connections if you don’t already know you’re looking for them. We see projects like the Zambezi Expedition as a way to help strengthen these connections and increase the types of discovery Global Plants facilitates to better encompass browsing and exploring</a:t>
            </a:r>
            <a:endParaRPr lang="en-US" sz="1300" kern="1200" dirty="0" smtClean="0">
              <a:solidFill>
                <a:schemeClr val="tx1"/>
              </a:solidFill>
              <a:effectLst/>
              <a:latin typeface="Arial" charset="0"/>
              <a:ea typeface="+mn-ea"/>
              <a:cs typeface="Arial" charset="0"/>
            </a:endParaRPr>
          </a:p>
          <a:p>
            <a:endParaRPr lang="it-IT" sz="1300" kern="1200" dirty="0" smtClean="0">
              <a:solidFill>
                <a:schemeClr val="tx1"/>
              </a:solidFill>
              <a:effectLst/>
              <a:latin typeface="Arial" charset="0"/>
              <a:ea typeface="+mn-ea"/>
              <a:cs typeface="Arial" charset="0"/>
            </a:endParaRPr>
          </a:p>
          <a:p>
            <a:endParaRPr lang="en-US" sz="13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6</a:t>
            </a:fld>
            <a:endParaRPr lang="en-US"/>
          </a:p>
        </p:txBody>
      </p:sp>
    </p:spTree>
    <p:extLst>
      <p:ext uri="{BB962C8B-B14F-4D97-AF65-F5344CB8AC3E}">
        <p14:creationId xmlns:p14="http://schemas.microsoft.com/office/powerpoint/2010/main" val="197757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smtClean="0"/>
          </a:p>
          <a:p>
            <a:r>
              <a:rPr lang="en-US" sz="1300" kern="1200" dirty="0" smtClean="0">
                <a:solidFill>
                  <a:schemeClr val="tx1"/>
                </a:solidFill>
                <a:effectLst/>
                <a:latin typeface="Arial" charset="0"/>
                <a:ea typeface="+mn-ea"/>
                <a:cs typeface="Arial" charset="0"/>
              </a:rPr>
              <a:t>When we </a:t>
            </a:r>
            <a:r>
              <a:rPr lang="en-US" sz="1300" kern="1200" dirty="0" smtClean="0">
                <a:solidFill>
                  <a:schemeClr val="tx1"/>
                </a:solidFill>
                <a:effectLst/>
                <a:latin typeface="Arial" charset="0"/>
                <a:ea typeface="+mn-ea"/>
                <a:cs typeface="Arial" charset="0"/>
              </a:rPr>
              <a:t>showed </a:t>
            </a:r>
            <a:r>
              <a:rPr lang="en-US" sz="1300" kern="1200" dirty="0" smtClean="0">
                <a:solidFill>
                  <a:schemeClr val="tx1"/>
                </a:solidFill>
                <a:effectLst/>
                <a:latin typeface="Arial" charset="0"/>
                <a:ea typeface="+mn-ea"/>
                <a:cs typeface="Arial" charset="0"/>
              </a:rPr>
              <a:t>Livingstone’s Zambesi</a:t>
            </a:r>
            <a:r>
              <a:rPr lang="en-US" sz="1300" kern="1200" baseline="0" dirty="0" smtClean="0">
                <a:solidFill>
                  <a:schemeClr val="tx1"/>
                </a:solidFill>
                <a:effectLst/>
                <a:latin typeface="Arial" charset="0"/>
                <a:ea typeface="+mn-ea"/>
                <a:cs typeface="Arial" charset="0"/>
              </a:rPr>
              <a:t> Expedition </a:t>
            </a:r>
            <a:r>
              <a:rPr lang="en-US" sz="1300" kern="1200" dirty="0" smtClean="0">
                <a:solidFill>
                  <a:schemeClr val="tx1"/>
                </a:solidFill>
                <a:effectLst/>
                <a:latin typeface="Arial" charset="0"/>
                <a:ea typeface="+mn-ea"/>
                <a:cs typeface="Arial" charset="0"/>
              </a:rPr>
              <a:t>to </a:t>
            </a:r>
            <a:r>
              <a:rPr lang="en-US" sz="1300" kern="1200" dirty="0" smtClean="0">
                <a:solidFill>
                  <a:schemeClr val="tx1"/>
                </a:solidFill>
                <a:effectLst/>
                <a:latin typeface="Arial" charset="0"/>
                <a:ea typeface="+mn-ea"/>
                <a:cs typeface="Arial" charset="0"/>
              </a:rPr>
              <a:t>other partners, including </a:t>
            </a:r>
            <a:r>
              <a:rPr lang="en-US" sz="1300" kern="1200" dirty="0" err="1" smtClean="0">
                <a:solidFill>
                  <a:schemeClr val="tx1"/>
                </a:solidFill>
                <a:effectLst/>
                <a:latin typeface="Arial" charset="0"/>
                <a:ea typeface="+mn-ea"/>
                <a:cs typeface="Arial" charset="0"/>
              </a:rPr>
              <a:t>Linnean</a:t>
            </a:r>
            <a:r>
              <a:rPr lang="en-US" sz="1300" kern="1200" dirty="0" smtClean="0">
                <a:solidFill>
                  <a:schemeClr val="tx1"/>
                </a:solidFill>
                <a:effectLst/>
                <a:latin typeface="Arial" charset="0"/>
                <a:ea typeface="+mn-ea"/>
                <a:cs typeface="Arial" charset="0"/>
              </a:rPr>
              <a:t> Society of London, Royal Geographical Society and Natural History </a:t>
            </a:r>
            <a:r>
              <a:rPr lang="en-US" sz="1300" kern="1200" dirty="0" smtClean="0">
                <a:solidFill>
                  <a:schemeClr val="tx1"/>
                </a:solidFill>
                <a:effectLst/>
                <a:latin typeface="Arial" charset="0"/>
                <a:ea typeface="+mn-ea"/>
                <a:cs typeface="Arial" charset="0"/>
              </a:rPr>
              <a:t>Museum,</a:t>
            </a:r>
            <a:r>
              <a:rPr lang="en-US" sz="1300" kern="1200" baseline="0" dirty="0" smtClean="0">
                <a:solidFill>
                  <a:schemeClr val="tx1"/>
                </a:solidFill>
                <a:effectLst/>
                <a:latin typeface="Arial" charset="0"/>
                <a:ea typeface="+mn-ea"/>
                <a:cs typeface="Arial" charset="0"/>
              </a:rPr>
              <a:t> the</a:t>
            </a:r>
            <a:r>
              <a:rPr lang="en-US" sz="1300" kern="1200" dirty="0" smtClean="0">
                <a:solidFill>
                  <a:schemeClr val="tx1"/>
                </a:solidFill>
                <a:effectLst/>
                <a:latin typeface="Arial" charset="0"/>
                <a:ea typeface="+mn-ea"/>
                <a:cs typeface="Arial" charset="0"/>
              </a:rPr>
              <a:t>ir immediate reaction </a:t>
            </a:r>
            <a:r>
              <a:rPr lang="en-US" sz="1300" kern="1200" dirty="0" smtClean="0">
                <a:solidFill>
                  <a:schemeClr val="tx1"/>
                </a:solidFill>
                <a:effectLst/>
                <a:latin typeface="Arial" charset="0"/>
                <a:ea typeface="+mn-ea"/>
                <a:cs typeface="Arial" charset="0"/>
              </a:rPr>
              <a:t>was </a:t>
            </a:r>
            <a:r>
              <a:rPr lang="en-US" sz="1300" kern="1200" dirty="0" smtClean="0">
                <a:solidFill>
                  <a:schemeClr val="tx1"/>
                </a:solidFill>
                <a:effectLst/>
                <a:latin typeface="Arial" charset="0"/>
                <a:ea typeface="+mn-ea"/>
                <a:cs typeface="Arial" charset="0"/>
              </a:rPr>
              <a:t>“hey, </a:t>
            </a:r>
            <a:r>
              <a:rPr lang="en-US" sz="1300" kern="1200" dirty="0" smtClean="0">
                <a:solidFill>
                  <a:schemeClr val="tx1"/>
                </a:solidFill>
                <a:effectLst/>
                <a:latin typeface="Arial" charset="0"/>
                <a:ea typeface="+mn-ea"/>
                <a:cs typeface="Arial" charset="0"/>
              </a:rPr>
              <a:t>we have more in our archives we should add to this!” </a:t>
            </a:r>
          </a:p>
          <a:p>
            <a:r>
              <a:rPr lang="en-US" sz="1300" kern="1200" dirty="0" smtClean="0">
                <a:solidFill>
                  <a:schemeClr val="tx1"/>
                </a:solidFill>
                <a:effectLst/>
                <a:latin typeface="Arial" charset="0"/>
                <a:ea typeface="+mn-ea"/>
                <a:cs typeface="Arial" charset="0"/>
              </a:rPr>
              <a:t>Several are now digitizing a select </a:t>
            </a:r>
            <a:r>
              <a:rPr lang="en-US" sz="1300" kern="1200" dirty="0" smtClean="0">
                <a:solidFill>
                  <a:schemeClr val="tx1"/>
                </a:solidFill>
                <a:effectLst/>
                <a:latin typeface="Arial" charset="0"/>
                <a:ea typeface="+mn-ea"/>
                <a:cs typeface="Arial" charset="0"/>
              </a:rPr>
              <a:t>amount </a:t>
            </a:r>
            <a:r>
              <a:rPr lang="en-US" sz="1300" kern="1200" dirty="0" smtClean="0">
                <a:solidFill>
                  <a:schemeClr val="tx1"/>
                </a:solidFill>
                <a:effectLst/>
                <a:latin typeface="Arial" charset="0"/>
                <a:ea typeface="+mn-ea"/>
                <a:cs typeface="Arial" charset="0"/>
              </a:rPr>
              <a:t>of additional materials of interest to the project and we will be adding them over the next few months.</a:t>
            </a:r>
          </a:p>
          <a:p>
            <a:endParaRPr lang="it-IT" sz="1300" kern="1200" dirty="0" smtClean="0">
              <a:solidFill>
                <a:schemeClr val="tx1"/>
              </a:solidFill>
              <a:effectLst/>
              <a:latin typeface="Arial" charset="0"/>
              <a:ea typeface="+mn-ea"/>
              <a:cs typeface="Arial" charset="0"/>
            </a:endParaRPr>
          </a:p>
          <a:p>
            <a:r>
              <a:rPr lang="it-IT" sz="1300" kern="1200" dirty="0" smtClean="0">
                <a:solidFill>
                  <a:schemeClr val="tx1"/>
                </a:solidFill>
                <a:effectLst/>
                <a:latin typeface="Arial" charset="0"/>
                <a:ea typeface="+mn-ea"/>
                <a:cs typeface="Arial" charset="0"/>
              </a:rPr>
              <a:t>But the</a:t>
            </a:r>
            <a:r>
              <a:rPr lang="it-IT" sz="1300" kern="1200" baseline="0" dirty="0" smtClean="0">
                <a:solidFill>
                  <a:schemeClr val="tx1"/>
                </a:solidFill>
                <a:effectLst/>
                <a:latin typeface="Arial" charset="0"/>
                <a:ea typeface="+mn-ea"/>
                <a:cs typeface="Arial" charset="0"/>
              </a:rPr>
              <a:t> impact of the project is already felt by means of replication.</a:t>
            </a:r>
            <a:r>
              <a:rPr lang="en-US" sz="1300" kern="1200" baseline="0" dirty="0" smtClean="0">
                <a:solidFill>
                  <a:schemeClr val="tx1"/>
                </a:solidFill>
                <a:effectLst/>
                <a:latin typeface="Arial" charset="0"/>
                <a:ea typeface="+mn-ea"/>
                <a:cs typeface="Arial" charset="0"/>
              </a:rPr>
              <a:t> </a:t>
            </a:r>
            <a:r>
              <a:rPr lang="en-US" sz="1300" kern="1200" dirty="0" smtClean="0">
                <a:solidFill>
                  <a:schemeClr val="tx1"/>
                </a:solidFill>
                <a:effectLst/>
                <a:latin typeface="Arial" charset="0"/>
                <a:ea typeface="+mn-ea"/>
                <a:cs typeface="Arial" charset="0"/>
              </a:rPr>
              <a:t>Royal </a:t>
            </a:r>
            <a:r>
              <a:rPr lang="en-US" sz="1300" kern="1200" dirty="0" smtClean="0">
                <a:solidFill>
                  <a:schemeClr val="tx1"/>
                </a:solidFill>
                <a:effectLst/>
                <a:latin typeface="Arial" charset="0"/>
                <a:ea typeface="+mn-ea"/>
                <a:cs typeface="Arial" charset="0"/>
              </a:rPr>
              <a:t>Botanic </a:t>
            </a:r>
            <a:r>
              <a:rPr lang="en-US" sz="1300" kern="1200" dirty="0" smtClean="0">
                <a:solidFill>
                  <a:schemeClr val="tx1"/>
                </a:solidFill>
                <a:effectLst/>
                <a:latin typeface="Arial" charset="0"/>
                <a:ea typeface="+mn-ea"/>
                <a:cs typeface="Arial" charset="0"/>
              </a:rPr>
              <a:t>Gardens in </a:t>
            </a:r>
            <a:r>
              <a:rPr lang="en-US" sz="1300" kern="1200" dirty="0" smtClean="0">
                <a:solidFill>
                  <a:schemeClr val="tx1"/>
                </a:solidFill>
                <a:effectLst/>
                <a:latin typeface="Arial" charset="0"/>
                <a:ea typeface="+mn-ea"/>
                <a:cs typeface="Arial" charset="0"/>
              </a:rPr>
              <a:t>Edinburgh is pursuing doing a similar module for George Forrest (1873-1932), a botanist who travelled and collected widely throughout China. </a:t>
            </a:r>
            <a:endParaRPr lang="en-US" sz="1300" kern="1200" dirty="0" smtClean="0">
              <a:solidFill>
                <a:schemeClr val="tx1"/>
              </a:solidFill>
              <a:effectLst/>
              <a:latin typeface="Arial" charset="0"/>
              <a:ea typeface="+mn-ea"/>
              <a:cs typeface="Arial" charset="0"/>
            </a:endParaRPr>
          </a:p>
          <a:p>
            <a:endParaRPr lang="it-IT" sz="1300" kern="1200" dirty="0" smtClean="0">
              <a:solidFill>
                <a:schemeClr val="tx1"/>
              </a:solidFill>
              <a:effectLst/>
              <a:latin typeface="Arial" charset="0"/>
              <a:ea typeface="+mn-ea"/>
              <a:cs typeface="Arial" charset="0"/>
            </a:endParaRPr>
          </a:p>
          <a:p>
            <a:r>
              <a:rPr lang="it-IT" sz="1300" kern="1200" dirty="0" smtClean="0">
                <a:solidFill>
                  <a:schemeClr val="tx1"/>
                </a:solidFill>
                <a:effectLst/>
                <a:latin typeface="Arial" charset="0"/>
                <a:ea typeface="+mn-ea"/>
                <a:cs typeface="Arial" charset="0"/>
              </a:rPr>
              <a:t>Since</a:t>
            </a:r>
            <a:r>
              <a:rPr lang="it-IT" sz="1300" kern="1200" baseline="0" dirty="0" smtClean="0">
                <a:solidFill>
                  <a:schemeClr val="tx1"/>
                </a:solidFill>
                <a:effectLst/>
                <a:latin typeface="Arial" charset="0"/>
                <a:ea typeface="+mn-ea"/>
                <a:cs typeface="Arial" charset="0"/>
              </a:rPr>
              <a:t> the site is still considered a «beta», we have not promoted this widely, but we are seeing usage.</a:t>
            </a:r>
          </a:p>
          <a:p>
            <a:r>
              <a:rPr lang="it-IT" sz="1300" kern="1200" baseline="0" dirty="0" smtClean="0">
                <a:solidFill>
                  <a:schemeClr val="tx1"/>
                </a:solidFill>
                <a:effectLst/>
                <a:latin typeface="Arial" charset="0"/>
                <a:ea typeface="+mn-ea"/>
                <a:cs typeface="Arial" charset="0"/>
              </a:rPr>
              <a:t> </a:t>
            </a:r>
          </a:p>
          <a:p>
            <a:r>
              <a:rPr lang="it-IT" sz="1300" kern="1200" baseline="0" dirty="0" smtClean="0">
                <a:solidFill>
                  <a:schemeClr val="tx1"/>
                </a:solidFill>
                <a:effectLst/>
                <a:latin typeface="Arial" charset="0"/>
                <a:ea typeface="+mn-ea"/>
                <a:cs typeface="Arial" charset="0"/>
              </a:rPr>
              <a:t>And, we believe the project is already a success, as it has inspired our institutional partners to think of new ways to surface their primary sources to tell stories and engage with their users in a more impactful way.</a:t>
            </a:r>
          </a:p>
        </p:txBody>
      </p:sp>
      <p:sp>
        <p:nvSpPr>
          <p:cNvPr id="4" name="Slide Number Placeholder 3"/>
          <p:cNvSpPr>
            <a:spLocks noGrp="1"/>
          </p:cNvSpPr>
          <p:nvPr>
            <p:ph type="sldNum" sz="quarter" idx="10"/>
          </p:nvPr>
        </p:nvSpPr>
        <p:spPr/>
        <p:txBody>
          <a:bodyPr/>
          <a:lstStyle/>
          <a:p>
            <a:fld id="{F366B3F1-F5A1-45CE-A07D-E4332E4D6FF6}" type="slidenum">
              <a:rPr lang="en-US" smtClean="0"/>
              <a:pPr/>
              <a:t>7</a:t>
            </a:fld>
            <a:endParaRPr lang="en-US"/>
          </a:p>
        </p:txBody>
      </p:sp>
    </p:spTree>
    <p:extLst>
      <p:ext uri="{BB962C8B-B14F-4D97-AF65-F5344CB8AC3E}">
        <p14:creationId xmlns:p14="http://schemas.microsoft.com/office/powerpoint/2010/main" val="213784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2913" y="514350"/>
            <a:ext cx="3328987"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375915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2416" y="1280160"/>
            <a:ext cx="4958791" cy="777240"/>
          </a:xfrm>
          <a:noFill/>
          <a:ln w="9525">
            <a:noFill/>
            <a:miter lim="800000"/>
            <a:headEnd/>
            <a:tailEnd/>
          </a:ln>
          <a:effectLst/>
        </p:spPr>
        <p:txBody>
          <a:bodyPr vert="horz" wrap="square" lIns="224141" tIns="0" rIns="0" bIns="0" numCol="1" anchor="t" anchorCtr="0" compatLnSpc="1">
            <a:prstTxWarp prst="textNoShape">
              <a:avLst/>
            </a:prstTxWarp>
            <a:noAutofit/>
          </a:bodyPr>
          <a:lstStyle>
            <a:lvl1pPr>
              <a:defRPr lang="en-US" dirty="0"/>
            </a:lvl1pPr>
          </a:lstStyle>
          <a:p>
            <a:pPr lvl="0">
              <a:lnSpc>
                <a:spcPct val="81000"/>
              </a:lnSpc>
            </a:pPr>
            <a:r>
              <a:rPr lang="en-US" dirty="0" smtClean="0"/>
              <a:t>Click to add 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tx1"/>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1042823" y="2284391"/>
            <a:ext cx="8268005" cy="5160693"/>
          </a:xfrm>
        </p:spPr>
        <p:txBody>
          <a:bodyPr anchor="t" anchorCtr="0"/>
          <a:lstStyle>
            <a:lvl1pPr>
              <a:lnSpc>
                <a:spcPct val="90000"/>
              </a:lnSpc>
              <a:spcBef>
                <a:spcPts val="0"/>
              </a:spcBef>
              <a:defRPr sz="3600" b="0" i="1" cap="none" baseline="0">
                <a:solidFill>
                  <a:schemeClr val="bg2"/>
                </a:solidFill>
                <a:latin typeface="+mn-lt"/>
              </a:defRPr>
            </a:lvl1pPr>
            <a:lvl5pPr>
              <a:defRPr/>
            </a:lvl5pPr>
          </a:lstStyle>
          <a:p>
            <a:pPr lvl="0"/>
            <a:r>
              <a:rPr lang="en-US" dirty="0" smtClean="0"/>
              <a:t>Click to add callout text</a:t>
            </a:r>
          </a:p>
          <a:p>
            <a:pPr lvl="0"/>
            <a:endParaRPr lang="en-US" dirty="0" smtClean="0"/>
          </a:p>
        </p:txBody>
      </p:sp>
    </p:spTree>
    <p:extLst>
      <p:ext uri="{BB962C8B-B14F-4D97-AF65-F5344CB8AC3E}">
        <p14:creationId xmlns:p14="http://schemas.microsoft.com/office/powerpoint/2010/main" val="19490311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2416" y="1280160"/>
            <a:ext cx="3720084" cy="777240"/>
          </a:xfrm>
        </p:spPr>
        <p:txBody>
          <a:bodyPr>
            <a:noAutofit/>
          </a:bodyPr>
          <a:lstStyle>
            <a:lvl1pPr>
              <a:lnSpc>
                <a:spcPct val="81000"/>
              </a:lnSpc>
              <a:defRPr sz="5600">
                <a:solidFill>
                  <a:schemeClr val="accent1"/>
                </a:solidFill>
              </a:defRPr>
            </a:lvl1pPr>
          </a:lstStyle>
          <a:p>
            <a:r>
              <a:rPr lang="en-US" dirty="0" smtClean="0"/>
              <a:t>Click to add title</a:t>
            </a:r>
            <a:endParaRPr lang="en-US" dirty="0"/>
          </a:p>
        </p:txBody>
      </p:sp>
      <p:sp>
        <p:nvSpPr>
          <p:cNvPr id="7" name="Text Placeholder 7"/>
          <p:cNvSpPr>
            <a:spLocks noGrp="1"/>
          </p:cNvSpPr>
          <p:nvPr>
            <p:ph type="body" sz="quarter" idx="17" hasCustomPrompt="1"/>
          </p:nvPr>
        </p:nvSpPr>
        <p:spPr>
          <a:xfrm>
            <a:off x="1042416" y="2908160"/>
            <a:ext cx="3681984" cy="3982156"/>
          </a:xfrm>
          <a:ln w="6350"/>
        </p:spPr>
        <p:txBody>
          <a:bodyPr>
            <a:noAutofit/>
          </a:bodyPr>
          <a:lstStyle>
            <a:lvl1pPr marL="224141">
              <a:spcBef>
                <a:spcPts val="1600"/>
              </a:spcBef>
              <a:spcAft>
                <a:spcPts val="300"/>
              </a:spcAft>
              <a:defRPr sz="1900" i="1">
                <a:solidFill>
                  <a:schemeClr val="tx1"/>
                </a:solidFill>
              </a:defRPr>
            </a:lvl1pPr>
            <a:lvl2pPr marL="224141" indent="0">
              <a:lnSpc>
                <a:spcPct val="110000"/>
              </a:lnSpc>
              <a:spcBef>
                <a:spcPts val="0"/>
              </a:spcBef>
              <a:spcAft>
                <a:spcPts val="1600"/>
              </a:spcAft>
              <a:buNone/>
              <a:defRPr sz="1800"/>
            </a:lvl2pPr>
            <a:lvl3pPr marL="81506" indent="0">
              <a:lnSpc>
                <a:spcPct val="95000"/>
              </a:lnSpc>
              <a:spcBef>
                <a:spcPts val="557"/>
              </a:spcBef>
              <a:buFontTx/>
              <a:buNone/>
              <a:defRPr sz="1600">
                <a:solidFill>
                  <a:schemeClr val="bg1"/>
                </a:solidFill>
              </a:defRPr>
            </a:lvl3pPr>
            <a:lvl4pPr marL="224142" indent="0">
              <a:spcBef>
                <a:spcPts val="669"/>
              </a:spcBef>
              <a:buClr>
                <a:schemeClr val="accent4"/>
              </a:buClr>
              <a:buSzPct val="100000"/>
              <a:buFontTx/>
              <a:buNone/>
              <a:defRPr sz="1200" baseline="0">
                <a:solidFill>
                  <a:schemeClr val="bg1"/>
                </a:solidFill>
              </a:defRPr>
            </a:lvl4pPr>
            <a:lvl5pPr marL="0" indent="0">
              <a:spcBef>
                <a:spcPts val="669"/>
              </a:spcBef>
              <a:buClr>
                <a:schemeClr val="tx1"/>
              </a:buClr>
              <a:buSzPct val="92000"/>
              <a:buFontTx/>
              <a:buNone/>
              <a:defRPr sz="1700" baseline="0">
                <a:solidFill>
                  <a:schemeClr val="bg1"/>
                </a:solidFill>
              </a:defRPr>
            </a:lvl5pPr>
            <a:lvl6pPr marL="1169171" indent="0">
              <a:buFontTx/>
              <a:buNone/>
              <a:defRPr>
                <a:solidFill>
                  <a:schemeClr val="bg1"/>
                </a:solidFill>
              </a:defRPr>
            </a:lvl6pPr>
            <a:lvl7pPr marL="1678584" indent="0">
              <a:buNone/>
              <a:defRPr>
                <a:solidFill>
                  <a:schemeClr val="bg1"/>
                </a:solidFill>
              </a:defRPr>
            </a:lvl7pPr>
            <a:lvl8pPr marL="2187996" indent="0">
              <a:buNone/>
              <a:defRPr>
                <a:solidFill>
                  <a:schemeClr val="bg1"/>
                </a:solidFill>
              </a:defRPr>
            </a:lvl8pPr>
            <a:lvl9pPr marL="2697408" indent="0">
              <a:buNone/>
              <a:defRPr>
                <a:solidFill>
                  <a:schemeClr val="bg1"/>
                </a:solidFill>
              </a:defRPr>
            </a:lvl9pPr>
          </a:lstStyle>
          <a:p>
            <a:pPr lvl="0"/>
            <a:r>
              <a:rPr lang="en-US" dirty="0" smtClean="0"/>
              <a:t>Subhead2</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err="1" smtClean="0"/>
              <a:t>asdf</a:t>
            </a:r>
            <a:endParaRPr lang="en-US" dirty="0" smtClean="0"/>
          </a:p>
          <a:p>
            <a:pPr lvl="6"/>
            <a:r>
              <a:rPr lang="en-US" dirty="0" err="1" smtClean="0"/>
              <a:t>asdf</a:t>
            </a:r>
            <a:endParaRPr lang="en-US" dirty="0" smtClean="0"/>
          </a:p>
          <a:p>
            <a:pPr lvl="7"/>
            <a:r>
              <a:rPr lang="en-US" dirty="0" err="1" smtClean="0"/>
              <a:t>asdf</a:t>
            </a:r>
            <a:endParaRPr lang="en-US" dirty="0" smtClean="0"/>
          </a:p>
          <a:p>
            <a:pPr lvl="8"/>
            <a:r>
              <a:rPr lang="en-US" dirty="0" err="1" smtClean="0"/>
              <a:t>asdf</a:t>
            </a:r>
            <a:endParaRPr lang="en-US" dirty="0" smtClean="0"/>
          </a:p>
        </p:txBody>
      </p:sp>
    </p:spTree>
    <p:extLst>
      <p:ext uri="{BB962C8B-B14F-4D97-AF65-F5344CB8AC3E}">
        <p14:creationId xmlns:p14="http://schemas.microsoft.com/office/powerpoint/2010/main" val="32677016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 slide 0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2415" y="1280160"/>
            <a:ext cx="3720084" cy="777240"/>
          </a:xfrm>
        </p:spPr>
        <p:txBody>
          <a:bodyPr>
            <a:noAutofit/>
          </a:bodyPr>
          <a:lstStyle>
            <a:lvl1pPr algn="l" rtl="0" eaLnBrk="1" fontAlgn="base" hangingPunct="1">
              <a:lnSpc>
                <a:spcPct val="81000"/>
              </a:lnSpc>
              <a:spcBef>
                <a:spcPct val="0"/>
              </a:spcBef>
              <a:spcAft>
                <a:spcPct val="0"/>
              </a:spcAft>
              <a:defRPr lang="en-US" sz="5600" b="1" i="0" u="none" cap="all" baseline="0" dirty="0">
                <a:solidFill>
                  <a:schemeClr val="accent1"/>
                </a:solidFill>
                <a:latin typeface="+mj-lt"/>
                <a:ea typeface="+mj-ea"/>
                <a:cs typeface="+mj-cs"/>
              </a:defRPr>
            </a:lvl1pPr>
          </a:lstStyle>
          <a:p>
            <a:r>
              <a:rPr lang="en-US" dirty="0" smtClean="0"/>
              <a:t>Click to add title</a:t>
            </a:r>
            <a:endParaRPr lang="en-US" dirty="0"/>
          </a:p>
        </p:txBody>
      </p:sp>
      <p:sp>
        <p:nvSpPr>
          <p:cNvPr id="5" name="Text Placeholder 7"/>
          <p:cNvSpPr>
            <a:spLocks noGrp="1"/>
          </p:cNvSpPr>
          <p:nvPr>
            <p:ph type="body" sz="quarter" idx="17" hasCustomPrompt="1"/>
          </p:nvPr>
        </p:nvSpPr>
        <p:spPr>
          <a:xfrm>
            <a:off x="4831924" y="803077"/>
            <a:ext cx="4409868" cy="3982156"/>
          </a:xfrm>
          <a:ln w="6350"/>
        </p:spPr>
        <p:txBody>
          <a:bodyPr>
            <a:noAutofit/>
          </a:bodyPr>
          <a:lstStyle>
            <a:lvl1pPr marL="224141">
              <a:spcBef>
                <a:spcPts val="1600"/>
              </a:spcBef>
              <a:spcAft>
                <a:spcPts val="300"/>
              </a:spcAft>
              <a:defRPr sz="1900" i="1">
                <a:solidFill>
                  <a:schemeClr val="tx1"/>
                </a:solidFill>
              </a:defRPr>
            </a:lvl1pPr>
            <a:lvl2pPr marL="224141" indent="0">
              <a:lnSpc>
                <a:spcPct val="110000"/>
              </a:lnSpc>
              <a:spcBef>
                <a:spcPts val="0"/>
              </a:spcBef>
              <a:spcAft>
                <a:spcPts val="1600"/>
              </a:spcAft>
              <a:buNone/>
              <a:defRPr sz="1800"/>
            </a:lvl2pPr>
            <a:lvl3pPr marL="81506" indent="0">
              <a:lnSpc>
                <a:spcPct val="95000"/>
              </a:lnSpc>
              <a:spcBef>
                <a:spcPts val="557"/>
              </a:spcBef>
              <a:buFontTx/>
              <a:buNone/>
              <a:defRPr sz="1600">
                <a:solidFill>
                  <a:schemeClr val="bg1"/>
                </a:solidFill>
              </a:defRPr>
            </a:lvl3pPr>
            <a:lvl4pPr marL="224142" indent="0">
              <a:spcBef>
                <a:spcPts val="669"/>
              </a:spcBef>
              <a:buClr>
                <a:schemeClr val="accent4"/>
              </a:buClr>
              <a:buSzPct val="100000"/>
              <a:buFontTx/>
              <a:buNone/>
              <a:defRPr sz="1200" baseline="0">
                <a:solidFill>
                  <a:schemeClr val="bg1"/>
                </a:solidFill>
              </a:defRPr>
            </a:lvl4pPr>
            <a:lvl5pPr marL="0" indent="0">
              <a:spcBef>
                <a:spcPts val="669"/>
              </a:spcBef>
              <a:buClr>
                <a:schemeClr val="tx1"/>
              </a:buClr>
              <a:buSzPct val="92000"/>
              <a:buFontTx/>
              <a:buNone/>
              <a:defRPr sz="1700" baseline="0">
                <a:solidFill>
                  <a:schemeClr val="bg1"/>
                </a:solidFill>
              </a:defRPr>
            </a:lvl5pPr>
            <a:lvl6pPr marL="1169171" indent="0">
              <a:buFontTx/>
              <a:buNone/>
              <a:defRPr>
                <a:solidFill>
                  <a:schemeClr val="bg1"/>
                </a:solidFill>
              </a:defRPr>
            </a:lvl6pPr>
            <a:lvl7pPr marL="1678584" indent="0">
              <a:buNone/>
              <a:defRPr>
                <a:solidFill>
                  <a:schemeClr val="bg1"/>
                </a:solidFill>
              </a:defRPr>
            </a:lvl7pPr>
            <a:lvl8pPr marL="2187996" indent="0">
              <a:buNone/>
              <a:defRPr>
                <a:solidFill>
                  <a:schemeClr val="bg1"/>
                </a:solidFill>
              </a:defRPr>
            </a:lvl8pPr>
            <a:lvl9pPr marL="2697408" indent="0">
              <a:buNone/>
              <a:defRPr>
                <a:solidFill>
                  <a:schemeClr val="bg1"/>
                </a:solidFill>
              </a:defRPr>
            </a:lvl9pPr>
          </a:lstStyle>
          <a:p>
            <a:pPr lvl="0"/>
            <a:r>
              <a:rPr lang="en-US" dirty="0" smtClean="0"/>
              <a:t>Subhead2</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err="1" smtClean="0"/>
              <a:t>asdf</a:t>
            </a:r>
            <a:endParaRPr lang="en-US" dirty="0" smtClean="0"/>
          </a:p>
          <a:p>
            <a:pPr lvl="6"/>
            <a:r>
              <a:rPr lang="en-US" dirty="0" err="1" smtClean="0"/>
              <a:t>asdf</a:t>
            </a:r>
            <a:endParaRPr lang="en-US" dirty="0" smtClean="0"/>
          </a:p>
          <a:p>
            <a:pPr lvl="7"/>
            <a:r>
              <a:rPr lang="en-US" dirty="0" err="1" smtClean="0"/>
              <a:t>asdf</a:t>
            </a:r>
            <a:endParaRPr lang="en-US" dirty="0" smtClean="0"/>
          </a:p>
          <a:p>
            <a:pPr lvl="8"/>
            <a:r>
              <a:rPr lang="en-US" dirty="0" err="1" smtClean="0"/>
              <a:t>asdf</a:t>
            </a:r>
            <a:endParaRPr lang="en-US" dirty="0" smtClean="0"/>
          </a:p>
        </p:txBody>
      </p:sp>
    </p:spTree>
    <p:extLst>
      <p:ext uri="{BB962C8B-B14F-4D97-AF65-F5344CB8AC3E}">
        <p14:creationId xmlns:p14="http://schemas.microsoft.com/office/powerpoint/2010/main" val="11671955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estion and Chart">
    <p:bg>
      <p:bgPr>
        <a:solidFill>
          <a:schemeClr val="bg1"/>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5" hasCustomPrompt="1"/>
          </p:nvPr>
        </p:nvSpPr>
        <p:spPr>
          <a:xfrm>
            <a:off x="351764" y="3758571"/>
            <a:ext cx="2395728" cy="1908804"/>
          </a:xfrm>
        </p:spPr>
        <p:txBody>
          <a:bodyPr>
            <a:noAutofit/>
          </a:bodyPr>
          <a:lstStyle>
            <a:lvl1pPr marL="0" indent="0">
              <a:lnSpc>
                <a:spcPct val="105000"/>
              </a:lnSpc>
              <a:spcBef>
                <a:spcPts val="0"/>
              </a:spcBef>
              <a:buClr>
                <a:schemeClr val="bg1"/>
              </a:buClr>
              <a:buFont typeface="+mj-lt"/>
              <a:buNone/>
              <a:defRPr sz="1200" b="0" baseline="0">
                <a:solidFill>
                  <a:schemeClr val="tx2"/>
                </a:solidFill>
                <a:latin typeface="+mn-lt"/>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smtClean="0"/>
              <a:t>Click to insert units</a:t>
            </a:r>
          </a:p>
        </p:txBody>
      </p:sp>
      <p:sp>
        <p:nvSpPr>
          <p:cNvPr id="5" name="Text Placeholder 4"/>
          <p:cNvSpPr>
            <a:spLocks noGrp="1"/>
          </p:cNvSpPr>
          <p:nvPr>
            <p:ph type="body" sz="quarter" idx="16" hasCustomPrompt="1"/>
          </p:nvPr>
        </p:nvSpPr>
        <p:spPr>
          <a:xfrm>
            <a:off x="351763" y="1274444"/>
            <a:ext cx="2395728" cy="2154556"/>
          </a:xfrm>
        </p:spPr>
        <p:txBody>
          <a:bodyPr>
            <a:noAutofit/>
          </a:bodyPr>
          <a:lstStyle>
            <a:lvl1pPr marL="0">
              <a:lnSpc>
                <a:spcPct val="100000"/>
              </a:lnSpc>
              <a:spcBef>
                <a:spcPts val="1700"/>
              </a:spcBef>
              <a:defRPr sz="1600" i="1" baseline="0">
                <a:solidFill>
                  <a:schemeClr val="tx1"/>
                </a:solidFill>
              </a:defRPr>
            </a:lvl1pPr>
          </a:lstStyle>
          <a:p>
            <a:pPr lvl="0"/>
            <a:r>
              <a:rPr lang="en-US" dirty="0" smtClean="0"/>
              <a:t>Click to insert question</a:t>
            </a:r>
          </a:p>
        </p:txBody>
      </p:sp>
      <p:sp>
        <p:nvSpPr>
          <p:cNvPr id="13" name="Chart Placeholder 12"/>
          <p:cNvSpPr>
            <a:spLocks noGrp="1"/>
          </p:cNvSpPr>
          <p:nvPr>
            <p:ph type="chart" sz="quarter" idx="17"/>
          </p:nvPr>
        </p:nvSpPr>
        <p:spPr>
          <a:xfrm>
            <a:off x="2990849" y="1162050"/>
            <a:ext cx="6857998" cy="5295900"/>
          </a:xfrm>
        </p:spPr>
        <p:txBody>
          <a:bodyPr/>
          <a:lstStyle>
            <a:lvl1pPr>
              <a:defRPr>
                <a:solidFill>
                  <a:schemeClr val="tx1"/>
                </a:solidFill>
              </a:defRPr>
            </a:lvl1pPr>
          </a:lstStyle>
          <a:p>
            <a:r>
              <a:rPr lang="en-US" smtClean="0"/>
              <a:t>Click icon to add chart</a:t>
            </a:r>
            <a:endParaRPr lang="en-US"/>
          </a:p>
        </p:txBody>
      </p:sp>
    </p:spTree>
    <p:extLst>
      <p:ext uri="{BB962C8B-B14F-4D97-AF65-F5344CB8AC3E}">
        <p14:creationId xmlns:p14="http://schemas.microsoft.com/office/powerpoint/2010/main" val="29219299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1"/>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1042416" y="1458891"/>
            <a:ext cx="8107070" cy="3255622"/>
          </a:xfrm>
        </p:spPr>
        <p:txBody>
          <a:bodyPr anchor="t" anchorCtr="0"/>
          <a:lstStyle>
            <a:lvl1pPr>
              <a:lnSpc>
                <a:spcPct val="95000"/>
              </a:lnSpc>
              <a:spcBef>
                <a:spcPts val="0"/>
              </a:spcBef>
              <a:defRPr sz="3600" b="0" i="1" cap="none" baseline="0">
                <a:solidFill>
                  <a:schemeClr val="bg2"/>
                </a:solidFill>
                <a:latin typeface="+mn-lt"/>
              </a:defRPr>
            </a:lvl1pPr>
            <a:lvl5pPr>
              <a:defRPr/>
            </a:lvl5pPr>
          </a:lstStyle>
          <a:p>
            <a:pPr lvl="0"/>
            <a:r>
              <a:rPr lang="en-US" dirty="0" smtClean="0"/>
              <a:t>Click to insert question</a:t>
            </a:r>
          </a:p>
        </p:txBody>
      </p:sp>
      <p:sp>
        <p:nvSpPr>
          <p:cNvPr id="10" name="Text Placeholder 4"/>
          <p:cNvSpPr>
            <a:spLocks noGrp="1"/>
          </p:cNvSpPr>
          <p:nvPr>
            <p:ph type="body" sz="quarter" idx="16" hasCustomPrompt="1"/>
          </p:nvPr>
        </p:nvSpPr>
        <p:spPr>
          <a:xfrm>
            <a:off x="1042416" y="4722968"/>
            <a:ext cx="8107070" cy="1489373"/>
          </a:xfrm>
        </p:spPr>
        <p:txBody>
          <a:bodyPr/>
          <a:lstStyle>
            <a:lvl1pPr>
              <a:lnSpc>
                <a:spcPct val="100000"/>
              </a:lnSpc>
              <a:spcBef>
                <a:spcPts val="1700"/>
              </a:spcBef>
              <a:defRPr sz="2100" i="1" baseline="0">
                <a:solidFill>
                  <a:schemeClr val="bg1"/>
                </a:solidFill>
              </a:defRPr>
            </a:lvl1pPr>
          </a:lstStyle>
          <a:p>
            <a:pPr lvl="0"/>
            <a:r>
              <a:rPr lang="en-US" dirty="0" smtClean="0"/>
              <a:t>Click to insert units</a:t>
            </a:r>
          </a:p>
        </p:txBody>
      </p:sp>
    </p:spTree>
    <p:extLst>
      <p:ext uri="{BB962C8B-B14F-4D97-AF65-F5344CB8AC3E}">
        <p14:creationId xmlns:p14="http://schemas.microsoft.com/office/powerpoint/2010/main" val="18102816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chemeClr val="bg1"/>
        </a:solidFill>
        <a:effectLst/>
      </p:bgPr>
    </p:bg>
    <p:spTree>
      <p:nvGrpSpPr>
        <p:cNvPr id="1" name=""/>
        <p:cNvGrpSpPr/>
        <p:nvPr/>
      </p:nvGrpSpPr>
      <p:grpSpPr>
        <a:xfrm>
          <a:off x="0" y="0"/>
          <a:ext cx="0" cy="0"/>
          <a:chOff x="0" y="0"/>
          <a:chExt cx="0" cy="0"/>
        </a:xfrm>
      </p:grpSpPr>
      <p:sp>
        <p:nvSpPr>
          <p:cNvPr id="13" name="Chart Placeholder 12"/>
          <p:cNvSpPr>
            <a:spLocks noGrp="1"/>
          </p:cNvSpPr>
          <p:nvPr>
            <p:ph type="chart" sz="quarter" idx="17"/>
          </p:nvPr>
        </p:nvSpPr>
        <p:spPr>
          <a:xfrm>
            <a:off x="1600200" y="1162756"/>
            <a:ext cx="6858000" cy="5294488"/>
          </a:xfrm>
        </p:spPr>
        <p:txBody>
          <a:bodyPr/>
          <a:lstStyle>
            <a:lvl1pPr>
              <a:defRPr>
                <a:solidFill>
                  <a:schemeClr val="tx1"/>
                </a:solidFill>
              </a:defRPr>
            </a:lvl1pPr>
          </a:lstStyle>
          <a:p>
            <a:r>
              <a:rPr lang="en-US" smtClean="0"/>
              <a:t>Click icon to add chart</a:t>
            </a:r>
            <a:endParaRPr lang="en-US"/>
          </a:p>
        </p:txBody>
      </p:sp>
    </p:spTree>
    <p:extLst>
      <p:ext uri="{BB962C8B-B14F-4D97-AF65-F5344CB8AC3E}">
        <p14:creationId xmlns:p14="http://schemas.microsoft.com/office/powerpoint/2010/main" val="6217697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ver">
    <p:bg bwMode="black">
      <p:bgPr>
        <a:solidFill>
          <a:schemeClr val="accent3"/>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hasCustomPrompt="1"/>
          </p:nvPr>
        </p:nvSpPr>
        <p:spPr bwMode="white">
          <a:xfrm>
            <a:off x="865025" y="3254348"/>
            <a:ext cx="4960467" cy="1749734"/>
          </a:xfrm>
        </p:spPr>
        <p:txBody>
          <a:bodyPr anchor="t">
            <a:noAutofit/>
          </a:bodyPr>
          <a:lstStyle>
            <a:lvl1pPr>
              <a:lnSpc>
                <a:spcPct val="76000"/>
              </a:lnSpc>
              <a:defRPr sz="5500" b="0" cap="all" baseline="0">
                <a:solidFill>
                  <a:schemeClr val="bg2"/>
                </a:solidFill>
                <a:latin typeface="+mj-lt"/>
              </a:defRPr>
            </a:lvl1pPr>
          </a:lstStyle>
          <a:p>
            <a:r>
              <a:rPr lang="en-US" smtClean="0"/>
              <a:t>HEADLINE</a:t>
            </a:r>
            <a:br>
              <a:rPr lang="en-US" smtClean="0"/>
            </a:br>
            <a:r>
              <a:rPr lang="en-US" smtClean="0"/>
              <a:t>TREATMENT</a:t>
            </a:r>
            <a:endParaRPr lang="en-US" dirty="0"/>
          </a:p>
        </p:txBody>
      </p:sp>
      <p:sp>
        <p:nvSpPr>
          <p:cNvPr id="16" name="Text Placeholder 9"/>
          <p:cNvSpPr>
            <a:spLocks noGrp="1"/>
          </p:cNvSpPr>
          <p:nvPr>
            <p:ph type="body" sz="quarter" idx="15" hasCustomPrompt="1"/>
          </p:nvPr>
        </p:nvSpPr>
        <p:spPr bwMode="white">
          <a:xfrm>
            <a:off x="865022" y="6479164"/>
            <a:ext cx="4878324" cy="259080"/>
          </a:xfrm>
        </p:spPr>
        <p:txBody>
          <a:bodyPr anchor="b" anchorCtr="0"/>
          <a:lstStyle>
            <a:lvl1pPr>
              <a:spcBef>
                <a:spcPts val="0"/>
              </a:spcBef>
              <a:defRPr sz="1400" b="0">
                <a:solidFill>
                  <a:schemeClr val="bg1"/>
                </a:solidFill>
                <a:latin typeface="+mn-lt"/>
              </a:defRPr>
            </a:lvl1pPr>
          </a:lstStyle>
          <a:p>
            <a:pPr lvl="0"/>
            <a:r>
              <a:rPr lang="en-US" smtClean="0"/>
              <a:t>Date (click </a:t>
            </a:r>
            <a:r>
              <a:rPr lang="en-US" dirty="0" smtClean="0"/>
              <a:t>to change)</a:t>
            </a:r>
          </a:p>
        </p:txBody>
      </p:sp>
      <p:sp>
        <p:nvSpPr>
          <p:cNvPr id="17" name="Text Placeholder 9"/>
          <p:cNvSpPr>
            <a:spLocks noGrp="1"/>
          </p:cNvSpPr>
          <p:nvPr>
            <p:ph type="body" sz="quarter" idx="16" hasCustomPrompt="1"/>
          </p:nvPr>
        </p:nvSpPr>
        <p:spPr bwMode="white">
          <a:xfrm>
            <a:off x="865022" y="5914945"/>
            <a:ext cx="4878324" cy="259080"/>
          </a:xfrm>
        </p:spPr>
        <p:txBody>
          <a:bodyPr anchor="b" anchorCtr="0"/>
          <a:lstStyle>
            <a:lvl1pPr>
              <a:spcBef>
                <a:spcPts val="0"/>
              </a:spcBef>
              <a:defRPr sz="1400" b="0" i="1">
                <a:solidFill>
                  <a:schemeClr val="bg1"/>
                </a:solidFill>
                <a:latin typeface="+mn-lt"/>
              </a:defRPr>
            </a:lvl1pPr>
          </a:lstStyle>
          <a:p>
            <a:pPr lvl="0"/>
            <a:r>
              <a:rPr lang="en-US" smtClean="0"/>
              <a:t>Author Names (click to change)</a:t>
            </a:r>
            <a:endParaRPr lang="en-US" dirty="0" smtClean="0"/>
          </a:p>
        </p:txBody>
      </p:sp>
      <p:sp>
        <p:nvSpPr>
          <p:cNvPr id="3" name="Text Placeholder 2"/>
          <p:cNvSpPr>
            <a:spLocks noGrp="1"/>
          </p:cNvSpPr>
          <p:nvPr>
            <p:ph type="body" sz="quarter" idx="18" hasCustomPrompt="1"/>
          </p:nvPr>
        </p:nvSpPr>
        <p:spPr>
          <a:xfrm>
            <a:off x="1113586" y="1376962"/>
            <a:ext cx="2766060" cy="691814"/>
          </a:xfrm>
        </p:spPr>
        <p:txBody>
          <a:bodyPr tIns="57059" bIns="57059">
            <a:noAutofit/>
          </a:bodyPr>
          <a:lstStyle>
            <a:lvl1pPr marL="0">
              <a:defRPr sz="3000" b="1">
                <a:solidFill>
                  <a:schemeClr val="bg1"/>
                </a:solidFill>
                <a:latin typeface="+mj-lt"/>
              </a:defRPr>
            </a:lvl1pPr>
          </a:lstStyle>
          <a:p>
            <a:pPr lvl="0"/>
            <a:r>
              <a:rPr lang="en-US" smtClean="0"/>
              <a:t>ITHAKA S+R</a:t>
            </a:r>
            <a:endParaRPr lang="en-US"/>
          </a:p>
        </p:txBody>
      </p:sp>
    </p:spTree>
    <p:extLst>
      <p:ext uri="{BB962C8B-B14F-4D97-AF65-F5344CB8AC3E}">
        <p14:creationId xmlns:p14="http://schemas.microsoft.com/office/powerpoint/2010/main" val="147006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ma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0245" y="1070751"/>
            <a:ext cx="4958791" cy="777240"/>
          </a:xfrm>
          <a:noFill/>
          <a:ln w="9525">
            <a:noFill/>
            <a:miter lim="800000"/>
            <a:headEnd/>
            <a:tailEnd/>
          </a:ln>
          <a:effectLst/>
        </p:spPr>
        <p:txBody>
          <a:bodyPr vert="horz" wrap="square" lIns="224141" tIns="0" rIns="0" bIns="0" numCol="1" anchor="t" anchorCtr="0" compatLnSpc="1">
            <a:prstTxWarp prst="textNoShape">
              <a:avLst/>
            </a:prstTxWarp>
            <a:noAutofit/>
          </a:bodyPr>
          <a:lstStyle>
            <a:lvl1pPr>
              <a:defRPr lang="en-US" sz="2700" dirty="0"/>
            </a:lvl1pPr>
          </a:lstStyle>
          <a:p>
            <a:pPr lvl="0"/>
            <a:r>
              <a:rPr lang="en-US" dirty="0" smtClean="0"/>
              <a:t>Click to add title</a:t>
            </a:r>
            <a:endParaRPr lang="en-US" dirty="0"/>
          </a:p>
        </p:txBody>
      </p:sp>
    </p:spTree>
    <p:extLst>
      <p:ext uri="{BB962C8B-B14F-4D97-AF65-F5344CB8AC3E}">
        <p14:creationId xmlns:p14="http://schemas.microsoft.com/office/powerpoint/2010/main" val="1036766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0245" y="1070751"/>
            <a:ext cx="4958791" cy="777240"/>
          </a:xfrm>
        </p:spPr>
        <p:txBody>
          <a:bodyPr>
            <a:noAutofit/>
          </a:bodyPr>
          <a:lstStyle>
            <a:lvl1pPr>
              <a:defRPr sz="2700">
                <a:solidFill>
                  <a:schemeClr val="accent1"/>
                </a:solidFill>
              </a:defRPr>
            </a:lvl1pPr>
          </a:lstStyle>
          <a:p>
            <a:r>
              <a:rPr lang="en-US" dirty="0" smtClean="0"/>
              <a:t>Click to add title</a:t>
            </a:r>
            <a:endParaRPr lang="en-US" dirty="0"/>
          </a:p>
        </p:txBody>
      </p:sp>
      <p:sp>
        <p:nvSpPr>
          <p:cNvPr id="7" name="Text Placeholder 7"/>
          <p:cNvSpPr>
            <a:spLocks noGrp="1"/>
          </p:cNvSpPr>
          <p:nvPr>
            <p:ph type="body" sz="quarter" idx="16" hasCustomPrompt="1"/>
          </p:nvPr>
        </p:nvSpPr>
        <p:spPr>
          <a:xfrm>
            <a:off x="1020245" y="2297362"/>
            <a:ext cx="3736976" cy="3982156"/>
          </a:xfrm>
          <a:ln w="6350"/>
        </p:spPr>
        <p:txBody>
          <a:bodyPr/>
          <a:lstStyle>
            <a:lvl1pPr marL="224141">
              <a:spcBef>
                <a:spcPts val="1600"/>
              </a:spcBef>
              <a:spcAft>
                <a:spcPts val="300"/>
              </a:spcAft>
              <a:defRPr sz="1900" i="1">
                <a:solidFill>
                  <a:schemeClr val="tx1"/>
                </a:solidFill>
              </a:defRPr>
            </a:lvl1pPr>
            <a:lvl2pPr marL="224141" indent="0">
              <a:lnSpc>
                <a:spcPct val="110000"/>
              </a:lnSpc>
              <a:spcBef>
                <a:spcPts val="0"/>
              </a:spcBef>
              <a:spcAft>
                <a:spcPts val="1600"/>
              </a:spcAft>
              <a:buNone/>
              <a:defRPr sz="1800"/>
            </a:lvl2pPr>
            <a:lvl3pPr marL="81506" indent="0">
              <a:lnSpc>
                <a:spcPct val="95000"/>
              </a:lnSpc>
              <a:spcBef>
                <a:spcPts val="557"/>
              </a:spcBef>
              <a:buFontTx/>
              <a:buNone/>
              <a:defRPr sz="1600">
                <a:solidFill>
                  <a:schemeClr val="bg1"/>
                </a:solidFill>
              </a:defRPr>
            </a:lvl3pPr>
            <a:lvl4pPr marL="224142" indent="0">
              <a:spcBef>
                <a:spcPts val="669"/>
              </a:spcBef>
              <a:buClr>
                <a:schemeClr val="accent4"/>
              </a:buClr>
              <a:buSzPct val="100000"/>
              <a:buFontTx/>
              <a:buNone/>
              <a:defRPr sz="1200" baseline="0">
                <a:solidFill>
                  <a:schemeClr val="bg1"/>
                </a:solidFill>
              </a:defRPr>
            </a:lvl4pPr>
            <a:lvl5pPr marL="0" indent="0">
              <a:spcBef>
                <a:spcPts val="669"/>
              </a:spcBef>
              <a:buClr>
                <a:schemeClr val="tx1"/>
              </a:buClr>
              <a:buSzPct val="92000"/>
              <a:buFontTx/>
              <a:buNone/>
              <a:defRPr sz="1700" baseline="0">
                <a:solidFill>
                  <a:schemeClr val="bg1"/>
                </a:solidFill>
              </a:defRPr>
            </a:lvl5pPr>
            <a:lvl6pPr marL="1169171" indent="0">
              <a:buFontTx/>
              <a:buNone/>
              <a:defRPr>
                <a:solidFill>
                  <a:schemeClr val="bg1"/>
                </a:solidFill>
              </a:defRPr>
            </a:lvl6pPr>
            <a:lvl7pPr marL="1678584" indent="0">
              <a:buNone/>
              <a:defRPr>
                <a:solidFill>
                  <a:schemeClr val="bg1"/>
                </a:solidFill>
              </a:defRPr>
            </a:lvl7pPr>
            <a:lvl8pPr marL="2187996" indent="0">
              <a:buNone/>
              <a:defRPr>
                <a:solidFill>
                  <a:schemeClr val="bg1"/>
                </a:solidFill>
              </a:defRPr>
            </a:lvl8pPr>
            <a:lvl9pPr marL="2697408" indent="0">
              <a:buNone/>
              <a:defRPr>
                <a:solidFill>
                  <a:schemeClr val="bg1"/>
                </a:solidFill>
              </a:defRPr>
            </a:lvl9pPr>
          </a:lstStyle>
          <a:p>
            <a:pPr lvl="0"/>
            <a:r>
              <a:rPr lang="en-US" dirty="0" smtClean="0"/>
              <a:t>Subhead2</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err="1" smtClean="0"/>
              <a:t>asdf</a:t>
            </a:r>
            <a:endParaRPr lang="en-US" dirty="0" smtClean="0"/>
          </a:p>
          <a:p>
            <a:pPr lvl="6"/>
            <a:r>
              <a:rPr lang="en-US" dirty="0" err="1" smtClean="0"/>
              <a:t>asdf</a:t>
            </a:r>
            <a:endParaRPr lang="en-US" dirty="0" smtClean="0"/>
          </a:p>
          <a:p>
            <a:pPr lvl="7"/>
            <a:r>
              <a:rPr lang="en-US" dirty="0" err="1" smtClean="0"/>
              <a:t>asdf</a:t>
            </a:r>
            <a:endParaRPr lang="en-US" dirty="0" smtClean="0"/>
          </a:p>
          <a:p>
            <a:pPr lvl="8"/>
            <a:r>
              <a:rPr lang="en-US" dirty="0" err="1" smtClean="0"/>
              <a:t>asdf</a:t>
            </a:r>
            <a:endParaRPr lang="en-US" dirty="0" smtClean="0"/>
          </a:p>
        </p:txBody>
      </p:sp>
      <p:sp>
        <p:nvSpPr>
          <p:cNvPr id="6" name="Text Placeholder 7"/>
          <p:cNvSpPr>
            <a:spLocks noGrp="1"/>
          </p:cNvSpPr>
          <p:nvPr>
            <p:ph type="body" sz="quarter" idx="18" hasCustomPrompt="1"/>
          </p:nvPr>
        </p:nvSpPr>
        <p:spPr>
          <a:xfrm>
            <a:off x="5020378" y="2297362"/>
            <a:ext cx="3736976" cy="3982156"/>
          </a:xfrm>
          <a:ln w="6350"/>
        </p:spPr>
        <p:txBody>
          <a:bodyPr/>
          <a:lstStyle>
            <a:lvl1pPr marL="224141">
              <a:spcBef>
                <a:spcPts val="1600"/>
              </a:spcBef>
              <a:spcAft>
                <a:spcPts val="300"/>
              </a:spcAft>
              <a:defRPr sz="1900" i="1">
                <a:solidFill>
                  <a:schemeClr val="tx1"/>
                </a:solidFill>
              </a:defRPr>
            </a:lvl1pPr>
            <a:lvl2pPr marL="224141" indent="0">
              <a:lnSpc>
                <a:spcPct val="110000"/>
              </a:lnSpc>
              <a:spcBef>
                <a:spcPts val="0"/>
              </a:spcBef>
              <a:spcAft>
                <a:spcPts val="1600"/>
              </a:spcAft>
              <a:buNone/>
              <a:defRPr sz="1800"/>
            </a:lvl2pPr>
            <a:lvl3pPr marL="81506" indent="0">
              <a:lnSpc>
                <a:spcPct val="95000"/>
              </a:lnSpc>
              <a:spcBef>
                <a:spcPts val="557"/>
              </a:spcBef>
              <a:buFontTx/>
              <a:buNone/>
              <a:defRPr sz="1600">
                <a:solidFill>
                  <a:schemeClr val="bg1"/>
                </a:solidFill>
              </a:defRPr>
            </a:lvl3pPr>
            <a:lvl4pPr marL="224142" indent="0">
              <a:spcBef>
                <a:spcPts val="669"/>
              </a:spcBef>
              <a:buClr>
                <a:schemeClr val="accent4"/>
              </a:buClr>
              <a:buSzPct val="100000"/>
              <a:buFontTx/>
              <a:buNone/>
              <a:defRPr sz="1200" baseline="0">
                <a:solidFill>
                  <a:schemeClr val="bg1"/>
                </a:solidFill>
              </a:defRPr>
            </a:lvl4pPr>
            <a:lvl5pPr marL="0" indent="0">
              <a:spcBef>
                <a:spcPts val="669"/>
              </a:spcBef>
              <a:buClr>
                <a:schemeClr val="tx1"/>
              </a:buClr>
              <a:buSzPct val="92000"/>
              <a:buFontTx/>
              <a:buNone/>
              <a:defRPr sz="1700" baseline="0">
                <a:solidFill>
                  <a:schemeClr val="bg1"/>
                </a:solidFill>
              </a:defRPr>
            </a:lvl5pPr>
            <a:lvl6pPr marL="1169171" indent="0">
              <a:buFontTx/>
              <a:buNone/>
              <a:defRPr>
                <a:solidFill>
                  <a:schemeClr val="bg1"/>
                </a:solidFill>
              </a:defRPr>
            </a:lvl6pPr>
            <a:lvl7pPr marL="1678584" indent="0">
              <a:buNone/>
              <a:defRPr>
                <a:solidFill>
                  <a:schemeClr val="bg1"/>
                </a:solidFill>
              </a:defRPr>
            </a:lvl7pPr>
            <a:lvl8pPr marL="2187996" indent="0">
              <a:buNone/>
              <a:defRPr>
                <a:solidFill>
                  <a:schemeClr val="bg1"/>
                </a:solidFill>
              </a:defRPr>
            </a:lvl8pPr>
            <a:lvl9pPr marL="2697408" indent="0">
              <a:buNone/>
              <a:defRPr>
                <a:solidFill>
                  <a:schemeClr val="bg1"/>
                </a:solidFill>
              </a:defRPr>
            </a:lvl9pPr>
          </a:lstStyle>
          <a:p>
            <a:pPr lvl="0"/>
            <a:r>
              <a:rPr lang="en-US" dirty="0" smtClean="0"/>
              <a:t>Subhead2</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err="1" smtClean="0"/>
              <a:t>asdf</a:t>
            </a:r>
            <a:endParaRPr lang="en-US" dirty="0" smtClean="0"/>
          </a:p>
          <a:p>
            <a:pPr lvl="6"/>
            <a:r>
              <a:rPr lang="en-US" dirty="0" err="1" smtClean="0"/>
              <a:t>asdf</a:t>
            </a:r>
            <a:endParaRPr lang="en-US" dirty="0" smtClean="0"/>
          </a:p>
          <a:p>
            <a:pPr lvl="7"/>
            <a:r>
              <a:rPr lang="en-US" dirty="0" err="1" smtClean="0"/>
              <a:t>asdf</a:t>
            </a:r>
            <a:endParaRPr lang="en-US" dirty="0" smtClean="0"/>
          </a:p>
          <a:p>
            <a:pPr lvl="8"/>
            <a:r>
              <a:rPr lang="en-US" dirty="0" err="1" smtClean="0"/>
              <a:t>asdf</a:t>
            </a:r>
            <a:endParaRPr lang="en-US"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with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0245" y="1070751"/>
            <a:ext cx="4958791" cy="777240"/>
          </a:xfrm>
        </p:spPr>
        <p:txBody>
          <a:bodyPr>
            <a:noAutofit/>
          </a:bodyPr>
          <a:lstStyle>
            <a:lvl1pPr>
              <a:defRPr sz="2700">
                <a:solidFill>
                  <a:schemeClr val="accent1"/>
                </a:solidFill>
              </a:defRPr>
            </a:lvl1pPr>
          </a:lstStyle>
          <a:p>
            <a:r>
              <a:rPr lang="en-US" dirty="0" smtClean="0"/>
              <a:t>Click to add title</a:t>
            </a:r>
            <a:endParaRPr lang="en-US" dirty="0"/>
          </a:p>
        </p:txBody>
      </p:sp>
      <p:sp>
        <p:nvSpPr>
          <p:cNvPr id="7" name="Text Placeholder 7"/>
          <p:cNvSpPr>
            <a:spLocks noGrp="1"/>
          </p:cNvSpPr>
          <p:nvPr>
            <p:ph type="body" sz="quarter" idx="16" hasCustomPrompt="1"/>
          </p:nvPr>
        </p:nvSpPr>
        <p:spPr>
          <a:xfrm>
            <a:off x="1020245" y="3115734"/>
            <a:ext cx="3736976" cy="3328416"/>
          </a:xfrm>
          <a:ln w="6350"/>
        </p:spPr>
        <p:txBody>
          <a:bodyPr/>
          <a:lstStyle>
            <a:lvl1pPr marL="224141">
              <a:spcBef>
                <a:spcPts val="1600"/>
              </a:spcBef>
              <a:spcAft>
                <a:spcPts val="300"/>
              </a:spcAft>
              <a:defRPr sz="1900" i="1">
                <a:solidFill>
                  <a:schemeClr val="tx1"/>
                </a:solidFill>
              </a:defRPr>
            </a:lvl1pPr>
            <a:lvl2pPr marL="224141" indent="0">
              <a:lnSpc>
                <a:spcPct val="110000"/>
              </a:lnSpc>
              <a:spcBef>
                <a:spcPts val="0"/>
              </a:spcBef>
              <a:spcAft>
                <a:spcPts val="1600"/>
              </a:spcAft>
              <a:buNone/>
              <a:defRPr sz="1800"/>
            </a:lvl2pPr>
            <a:lvl3pPr marL="81506" indent="0">
              <a:lnSpc>
                <a:spcPct val="95000"/>
              </a:lnSpc>
              <a:spcBef>
                <a:spcPts val="557"/>
              </a:spcBef>
              <a:buFontTx/>
              <a:buNone/>
              <a:defRPr sz="1600">
                <a:solidFill>
                  <a:schemeClr val="bg1"/>
                </a:solidFill>
              </a:defRPr>
            </a:lvl3pPr>
            <a:lvl4pPr marL="224142" indent="0">
              <a:spcBef>
                <a:spcPts val="669"/>
              </a:spcBef>
              <a:buClr>
                <a:schemeClr val="accent4"/>
              </a:buClr>
              <a:buSzPct val="100000"/>
              <a:buFontTx/>
              <a:buNone/>
              <a:defRPr sz="1200" baseline="0">
                <a:solidFill>
                  <a:schemeClr val="bg1"/>
                </a:solidFill>
              </a:defRPr>
            </a:lvl4pPr>
            <a:lvl5pPr marL="0" indent="0">
              <a:spcBef>
                <a:spcPts val="669"/>
              </a:spcBef>
              <a:buClr>
                <a:schemeClr val="tx1"/>
              </a:buClr>
              <a:buSzPct val="92000"/>
              <a:buFontTx/>
              <a:buNone/>
              <a:defRPr sz="1700" baseline="0">
                <a:solidFill>
                  <a:schemeClr val="bg1"/>
                </a:solidFill>
              </a:defRPr>
            </a:lvl5pPr>
            <a:lvl6pPr marL="1169171" indent="0">
              <a:buFontTx/>
              <a:buNone/>
              <a:defRPr>
                <a:solidFill>
                  <a:schemeClr val="bg1"/>
                </a:solidFill>
              </a:defRPr>
            </a:lvl6pPr>
            <a:lvl7pPr marL="1678584" indent="0">
              <a:buNone/>
              <a:defRPr>
                <a:solidFill>
                  <a:schemeClr val="bg1"/>
                </a:solidFill>
              </a:defRPr>
            </a:lvl7pPr>
            <a:lvl8pPr marL="2187996" indent="0">
              <a:buNone/>
              <a:defRPr>
                <a:solidFill>
                  <a:schemeClr val="bg1"/>
                </a:solidFill>
              </a:defRPr>
            </a:lvl8pPr>
            <a:lvl9pPr marL="2697408" indent="0">
              <a:buNone/>
              <a:defRPr>
                <a:solidFill>
                  <a:schemeClr val="bg1"/>
                </a:solidFill>
              </a:defRPr>
            </a:lvl9pPr>
          </a:lstStyle>
          <a:p>
            <a:pPr lvl="0"/>
            <a:r>
              <a:rPr lang="en-US" dirty="0" smtClean="0"/>
              <a:t>Subhead2</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err="1" smtClean="0"/>
              <a:t>asdf</a:t>
            </a:r>
            <a:endParaRPr lang="en-US" dirty="0" smtClean="0"/>
          </a:p>
          <a:p>
            <a:pPr lvl="6"/>
            <a:r>
              <a:rPr lang="en-US" dirty="0" err="1" smtClean="0"/>
              <a:t>asdf</a:t>
            </a:r>
            <a:endParaRPr lang="en-US" dirty="0" smtClean="0"/>
          </a:p>
          <a:p>
            <a:pPr lvl="7"/>
            <a:r>
              <a:rPr lang="en-US" dirty="0" err="1" smtClean="0"/>
              <a:t>asdf</a:t>
            </a:r>
            <a:endParaRPr lang="en-US" dirty="0" smtClean="0"/>
          </a:p>
          <a:p>
            <a:pPr lvl="8"/>
            <a:r>
              <a:rPr lang="en-US" dirty="0" err="1" smtClean="0"/>
              <a:t>asdf</a:t>
            </a:r>
            <a:endParaRPr lang="en-US" dirty="0" smtClean="0"/>
          </a:p>
        </p:txBody>
      </p:sp>
      <p:sp>
        <p:nvSpPr>
          <p:cNvPr id="5" name="Text Placeholder 4"/>
          <p:cNvSpPr>
            <a:spLocks noGrp="1"/>
          </p:cNvSpPr>
          <p:nvPr>
            <p:ph type="body" sz="quarter" idx="18" hasCustomPrompt="1"/>
          </p:nvPr>
        </p:nvSpPr>
        <p:spPr>
          <a:xfrm>
            <a:off x="1020245" y="2006389"/>
            <a:ext cx="8416925" cy="896370"/>
          </a:xfrm>
        </p:spPr>
        <p:txBody>
          <a:bodyPr/>
          <a:lstStyle>
            <a:lvl1pPr marL="224141">
              <a:lnSpc>
                <a:spcPct val="89000"/>
              </a:lnSpc>
              <a:spcBef>
                <a:spcPts val="1600"/>
              </a:spcBef>
              <a:defRPr sz="2100" i="0" baseline="0">
                <a:solidFill>
                  <a:schemeClr val="tx1"/>
                </a:solidFill>
              </a:defRPr>
            </a:lvl1pPr>
          </a:lstStyle>
          <a:p>
            <a:pPr lvl="0"/>
            <a:r>
              <a:rPr lang="en-US" dirty="0" smtClean="0"/>
              <a:t>Click to add text</a:t>
            </a:r>
          </a:p>
        </p:txBody>
      </p:sp>
      <p:sp>
        <p:nvSpPr>
          <p:cNvPr id="6" name="Text Placeholder 7"/>
          <p:cNvSpPr>
            <a:spLocks noGrp="1"/>
          </p:cNvSpPr>
          <p:nvPr>
            <p:ph type="body" sz="quarter" idx="19" hasCustomPrompt="1"/>
          </p:nvPr>
        </p:nvSpPr>
        <p:spPr>
          <a:xfrm>
            <a:off x="5035549" y="3115734"/>
            <a:ext cx="3736976" cy="3328416"/>
          </a:xfrm>
          <a:ln w="6350"/>
        </p:spPr>
        <p:txBody>
          <a:bodyPr/>
          <a:lstStyle>
            <a:lvl1pPr marL="224141">
              <a:spcBef>
                <a:spcPts val="1600"/>
              </a:spcBef>
              <a:spcAft>
                <a:spcPts val="300"/>
              </a:spcAft>
              <a:defRPr sz="1900" i="1">
                <a:solidFill>
                  <a:schemeClr val="tx1"/>
                </a:solidFill>
              </a:defRPr>
            </a:lvl1pPr>
            <a:lvl2pPr marL="224141" indent="0">
              <a:lnSpc>
                <a:spcPct val="110000"/>
              </a:lnSpc>
              <a:spcBef>
                <a:spcPts val="0"/>
              </a:spcBef>
              <a:spcAft>
                <a:spcPts val="1600"/>
              </a:spcAft>
              <a:buNone/>
              <a:defRPr sz="1800"/>
            </a:lvl2pPr>
            <a:lvl3pPr marL="81506" indent="0">
              <a:lnSpc>
                <a:spcPct val="95000"/>
              </a:lnSpc>
              <a:spcBef>
                <a:spcPts val="557"/>
              </a:spcBef>
              <a:buFontTx/>
              <a:buNone/>
              <a:defRPr sz="1600">
                <a:solidFill>
                  <a:schemeClr val="bg1"/>
                </a:solidFill>
              </a:defRPr>
            </a:lvl3pPr>
            <a:lvl4pPr marL="224142" indent="0">
              <a:spcBef>
                <a:spcPts val="669"/>
              </a:spcBef>
              <a:buClr>
                <a:schemeClr val="accent4"/>
              </a:buClr>
              <a:buSzPct val="100000"/>
              <a:buFontTx/>
              <a:buNone/>
              <a:defRPr sz="1200" baseline="0">
                <a:solidFill>
                  <a:schemeClr val="bg1"/>
                </a:solidFill>
              </a:defRPr>
            </a:lvl4pPr>
            <a:lvl5pPr marL="0" indent="0">
              <a:spcBef>
                <a:spcPts val="669"/>
              </a:spcBef>
              <a:buClr>
                <a:schemeClr val="tx1"/>
              </a:buClr>
              <a:buSzPct val="92000"/>
              <a:buFontTx/>
              <a:buNone/>
              <a:defRPr sz="1700" baseline="0">
                <a:solidFill>
                  <a:schemeClr val="bg1"/>
                </a:solidFill>
              </a:defRPr>
            </a:lvl5pPr>
            <a:lvl6pPr marL="1169171" indent="0">
              <a:buFontTx/>
              <a:buNone/>
              <a:defRPr>
                <a:solidFill>
                  <a:schemeClr val="bg1"/>
                </a:solidFill>
              </a:defRPr>
            </a:lvl6pPr>
            <a:lvl7pPr marL="1678584" indent="0">
              <a:buNone/>
              <a:defRPr>
                <a:solidFill>
                  <a:schemeClr val="bg1"/>
                </a:solidFill>
              </a:defRPr>
            </a:lvl7pPr>
            <a:lvl8pPr marL="2187996" indent="0">
              <a:buNone/>
              <a:defRPr>
                <a:solidFill>
                  <a:schemeClr val="bg1"/>
                </a:solidFill>
              </a:defRPr>
            </a:lvl8pPr>
            <a:lvl9pPr marL="2697408" indent="0">
              <a:buNone/>
              <a:defRPr>
                <a:solidFill>
                  <a:schemeClr val="bg1"/>
                </a:solidFill>
              </a:defRPr>
            </a:lvl9pPr>
          </a:lstStyle>
          <a:p>
            <a:pPr lvl="0"/>
            <a:r>
              <a:rPr lang="en-US" dirty="0" smtClean="0"/>
              <a:t>Subhead2</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err="1" smtClean="0"/>
              <a:t>asdf</a:t>
            </a:r>
            <a:endParaRPr lang="en-US" dirty="0" smtClean="0"/>
          </a:p>
          <a:p>
            <a:pPr lvl="6"/>
            <a:r>
              <a:rPr lang="en-US" dirty="0" err="1" smtClean="0"/>
              <a:t>asdf</a:t>
            </a:r>
            <a:endParaRPr lang="en-US" dirty="0" smtClean="0"/>
          </a:p>
          <a:p>
            <a:pPr lvl="7"/>
            <a:r>
              <a:rPr lang="en-US" dirty="0" err="1" smtClean="0"/>
              <a:t>asdf</a:t>
            </a:r>
            <a:endParaRPr lang="en-US" dirty="0" smtClean="0"/>
          </a:p>
          <a:p>
            <a:pPr lvl="8"/>
            <a:r>
              <a:rPr lang="en-US" dirty="0" err="1" smtClean="0"/>
              <a:t>asdf</a:t>
            </a:r>
            <a:endParaRPr lang="en-US" dirty="0" smtClean="0"/>
          </a:p>
        </p:txBody>
      </p:sp>
    </p:spTree>
    <p:extLst>
      <p:ext uri="{BB962C8B-B14F-4D97-AF65-F5344CB8AC3E}">
        <p14:creationId xmlns:p14="http://schemas.microsoft.com/office/powerpoint/2010/main" val="2937030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9" name="Rectangle 8"/>
          <p:cNvSpPr/>
          <p:nvPr/>
        </p:nvSpPr>
        <p:spPr bwMode="white">
          <a:xfrm>
            <a:off x="5029168" y="7093497"/>
            <a:ext cx="65" cy="292388"/>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1018824" rtl="0" eaLnBrk="1" fontAlgn="base" latinLnBrk="0" hangingPunct="1">
              <a:lnSpc>
                <a:spcPct val="95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 name="Rectangle 2"/>
          <p:cNvSpPr/>
          <p:nvPr userDrawn="1"/>
        </p:nvSpPr>
        <p:spPr bwMode="white">
          <a:xfrm>
            <a:off x="5029168" y="7093497"/>
            <a:ext cx="65" cy="292388"/>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1018824" rtl="0" eaLnBrk="1" fontAlgn="base" latinLnBrk="0" hangingPunct="1">
              <a:lnSpc>
                <a:spcPct val="95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bg bwMode="black">
      <p:bgPr>
        <a:solidFill>
          <a:schemeClr val="accent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hasCustomPrompt="1"/>
          </p:nvPr>
        </p:nvSpPr>
        <p:spPr bwMode="white">
          <a:xfrm>
            <a:off x="998375" y="2606649"/>
            <a:ext cx="4960467" cy="1749734"/>
          </a:xfrm>
        </p:spPr>
        <p:txBody>
          <a:bodyPr anchor="t">
            <a:noAutofit/>
          </a:bodyPr>
          <a:lstStyle>
            <a:lvl1pPr>
              <a:lnSpc>
                <a:spcPct val="88000"/>
              </a:lnSpc>
              <a:defRPr sz="5000" b="1" cap="all" baseline="0">
                <a:solidFill>
                  <a:schemeClr val="bg2"/>
                </a:solidFill>
                <a:latin typeface="+mj-lt"/>
              </a:defRPr>
            </a:lvl1pPr>
          </a:lstStyle>
          <a:p>
            <a:r>
              <a:rPr lang="en-US" dirty="0" smtClean="0"/>
              <a:t>master</a:t>
            </a:r>
            <a:br>
              <a:rPr lang="en-US" dirty="0" smtClean="0"/>
            </a:br>
            <a:r>
              <a:rPr lang="en-US" dirty="0" smtClean="0"/>
              <a:t>presentation</a:t>
            </a:r>
            <a:endParaRPr lang="en-US" dirty="0"/>
          </a:p>
        </p:txBody>
      </p:sp>
      <p:sp>
        <p:nvSpPr>
          <p:cNvPr id="16" name="Text Placeholder 9"/>
          <p:cNvSpPr>
            <a:spLocks noGrp="1"/>
          </p:cNvSpPr>
          <p:nvPr>
            <p:ph type="body" sz="quarter" idx="15" hasCustomPrompt="1"/>
          </p:nvPr>
        </p:nvSpPr>
        <p:spPr bwMode="white">
          <a:xfrm>
            <a:off x="998372" y="6307714"/>
            <a:ext cx="4878324" cy="259080"/>
          </a:xfrm>
        </p:spPr>
        <p:txBody>
          <a:bodyPr anchor="b" anchorCtr="0"/>
          <a:lstStyle>
            <a:lvl1pPr>
              <a:spcBef>
                <a:spcPts val="0"/>
              </a:spcBef>
              <a:defRPr sz="1300" b="0">
                <a:solidFill>
                  <a:schemeClr val="bg1"/>
                </a:solidFill>
                <a:latin typeface="+mn-lt"/>
              </a:defRPr>
            </a:lvl1pPr>
          </a:lstStyle>
          <a:p>
            <a:pPr lvl="0"/>
            <a:r>
              <a:rPr lang="en-US" dirty="0" smtClean="0"/>
              <a:t>Date (click to change)</a:t>
            </a:r>
          </a:p>
        </p:txBody>
      </p:sp>
      <p:sp>
        <p:nvSpPr>
          <p:cNvPr id="3" name="Text Placeholder 2"/>
          <p:cNvSpPr>
            <a:spLocks noGrp="1"/>
          </p:cNvSpPr>
          <p:nvPr>
            <p:ph type="body" sz="quarter" idx="18" hasCustomPrompt="1"/>
          </p:nvPr>
        </p:nvSpPr>
        <p:spPr>
          <a:xfrm>
            <a:off x="1246936" y="1186463"/>
            <a:ext cx="2766060" cy="691814"/>
          </a:xfrm>
        </p:spPr>
        <p:txBody>
          <a:bodyPr tIns="50941" bIns="50941">
            <a:noAutofit/>
          </a:bodyPr>
          <a:lstStyle>
            <a:lvl1pPr marL="0">
              <a:defRPr sz="2900" b="1">
                <a:solidFill>
                  <a:schemeClr val="bg1"/>
                </a:solidFill>
                <a:latin typeface="+mj-lt"/>
              </a:defRPr>
            </a:lvl1pPr>
          </a:lstStyle>
          <a:p>
            <a:pPr lvl="0"/>
            <a:r>
              <a:rPr lang="en-US" dirty="0" smtClean="0"/>
              <a:t>JSTOR</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1"/>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1042823" y="3344150"/>
            <a:ext cx="4958791" cy="3212657"/>
          </a:xfrm>
        </p:spPr>
        <p:txBody>
          <a:bodyPr anchor="t" anchorCtr="0"/>
          <a:lstStyle>
            <a:lvl1pPr>
              <a:lnSpc>
                <a:spcPct val="88000"/>
              </a:lnSpc>
              <a:spcBef>
                <a:spcPts val="0"/>
              </a:spcBef>
              <a:defRPr sz="5000" b="1" cap="all" baseline="0">
                <a:solidFill>
                  <a:schemeClr val="bg2"/>
                </a:solidFill>
                <a:latin typeface="+mj-lt"/>
              </a:defRPr>
            </a:lvl1pPr>
            <a:lvl5pPr>
              <a:defRPr/>
            </a:lvl5pPr>
          </a:lstStyle>
          <a:p>
            <a:pPr lvl="0"/>
            <a:r>
              <a:rPr lang="en-US" dirty="0" smtClean="0"/>
              <a:t>click to add title</a:t>
            </a:r>
          </a:p>
        </p:txBody>
      </p:sp>
    </p:spTree>
    <p:extLst>
      <p:ext uri="{BB962C8B-B14F-4D97-AF65-F5344CB8AC3E}">
        <p14:creationId xmlns:p14="http://schemas.microsoft.com/office/powerpoint/2010/main" val="780652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1042823" y="2690783"/>
            <a:ext cx="4138777" cy="3212657"/>
          </a:xfrm>
        </p:spPr>
        <p:txBody>
          <a:bodyPr anchor="t" anchorCtr="0"/>
          <a:lstStyle>
            <a:lvl1pPr>
              <a:lnSpc>
                <a:spcPct val="88000"/>
              </a:lnSpc>
              <a:spcBef>
                <a:spcPts val="0"/>
              </a:spcBef>
              <a:defRPr sz="5000" b="1" cap="all" baseline="0">
                <a:solidFill>
                  <a:schemeClr val="accent1"/>
                </a:solidFill>
                <a:latin typeface="+mj-lt"/>
              </a:defRPr>
            </a:lvl1pPr>
            <a:lvl5pPr>
              <a:defRPr/>
            </a:lvl5pPr>
          </a:lstStyle>
          <a:p>
            <a:pPr lvl="0"/>
            <a:r>
              <a:rPr lang="en-US" dirty="0" smtClean="0"/>
              <a:t>intro</a:t>
            </a:r>
          </a:p>
          <a:p>
            <a:pPr lvl="0"/>
            <a:r>
              <a:rPr lang="en-US" dirty="0" smtClean="0"/>
              <a:t>text</a:t>
            </a:r>
          </a:p>
        </p:txBody>
      </p:sp>
      <p:sp>
        <p:nvSpPr>
          <p:cNvPr id="18" name="Text Placeholder 17"/>
          <p:cNvSpPr>
            <a:spLocks noGrp="1"/>
          </p:cNvSpPr>
          <p:nvPr>
            <p:ph type="body" sz="quarter" idx="15"/>
          </p:nvPr>
        </p:nvSpPr>
        <p:spPr>
          <a:xfrm>
            <a:off x="5457761" y="1266212"/>
            <a:ext cx="3764356" cy="6345047"/>
          </a:xfrm>
        </p:spPr>
        <p:txBody>
          <a:bodyPr>
            <a:noAutofit/>
          </a:bodyPr>
          <a:lstStyle>
            <a:lvl1pPr marL="224141">
              <a:lnSpc>
                <a:spcPct val="100000"/>
              </a:lnSpc>
              <a:spcBef>
                <a:spcPts val="1700"/>
              </a:spcBef>
              <a:defRPr sz="1900" i="1">
                <a:solidFill>
                  <a:schemeClr val="tx1"/>
                </a:solidFill>
                <a:latin typeface="+mn-lt"/>
              </a:defRPr>
            </a:lvl1pPr>
            <a:lvl2pPr marL="224141" indent="0">
              <a:lnSpc>
                <a:spcPct val="110000"/>
              </a:lnSpc>
              <a:spcBef>
                <a:spcPts val="3000"/>
              </a:spcBef>
              <a:buNone/>
              <a:defRPr sz="1700">
                <a:solidFill>
                  <a:schemeClr val="tx1"/>
                </a:solidFill>
                <a:latin typeface="+mn-lt"/>
              </a:defRPr>
            </a:lvl2pPr>
            <a:lvl3pPr marL="223838" indent="-198438">
              <a:lnSpc>
                <a:spcPct val="95000"/>
              </a:lnSpc>
              <a:spcBef>
                <a:spcPts val="800"/>
              </a:spcBef>
              <a:buClr>
                <a:schemeClr val="tx2"/>
              </a:buClr>
              <a:buFont typeface="Georgia" panose="02040502050405020303" pitchFamily="18" charset="0"/>
              <a:buChar char="»"/>
              <a:defRPr sz="1300">
                <a:solidFill>
                  <a:schemeClr val="tx2"/>
                </a:solidFill>
                <a:latin typeface="+mn-lt"/>
              </a:defRPr>
            </a:lvl3pPr>
            <a:lvl4pPr marL="224142" indent="0">
              <a:spcBef>
                <a:spcPts val="1000"/>
              </a:spcBef>
              <a:buClr>
                <a:schemeClr val="accent4"/>
              </a:buClr>
              <a:buSzPct val="100000"/>
              <a:buFontTx/>
              <a:buNone/>
              <a:defRPr sz="1200">
                <a:solidFill>
                  <a:schemeClr val="bg1"/>
                </a:solidFill>
                <a:latin typeface="+mn-lt"/>
              </a:defRPr>
            </a:lvl4pPr>
            <a:lvl5pPr marL="0" indent="0">
              <a:lnSpc>
                <a:spcPct val="95000"/>
              </a:lnSpc>
              <a:spcBef>
                <a:spcPts val="1000"/>
              </a:spcBef>
              <a:buClr>
                <a:schemeClr val="tx1"/>
              </a:buClr>
              <a:buSzPct val="92000"/>
              <a:buFontTx/>
              <a:buNone/>
              <a:defRPr sz="1700" baseline="0">
                <a:solidFill>
                  <a:schemeClr val="bg1"/>
                </a:solidFill>
                <a:latin typeface="+mn-lt"/>
              </a:defRPr>
            </a:lvl5pPr>
            <a:lvl6pPr marL="1169171" indent="0">
              <a:buFontTx/>
              <a:buNone/>
              <a:defRPr baseline="0">
                <a:solidFill>
                  <a:srgbClr val="FFFFFF"/>
                </a:solidFill>
              </a:defRPr>
            </a:lvl6pPr>
            <a:lvl7pPr marL="1678584" indent="0">
              <a:buFontTx/>
              <a:buNone/>
              <a:defRPr>
                <a:solidFill>
                  <a:srgbClr val="FFFFFF"/>
                </a:solidFill>
              </a:defRPr>
            </a:lvl7pPr>
            <a:lvl8pPr marL="2187996" indent="0">
              <a:buFontTx/>
              <a:buNone/>
              <a:defRPr>
                <a:solidFill>
                  <a:srgbClr val="FFFFFF"/>
                </a:solidFill>
              </a:defRPr>
            </a:lvl8pPr>
            <a:lvl9pPr marL="2697408" indent="0">
              <a:buFontTx/>
              <a:buNone/>
              <a:defRPr>
                <a:solidFill>
                  <a:srgbClr val="FFFFFF"/>
                </a:solidFill>
              </a:defRPr>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610737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formation">
    <p:bg>
      <p:bgPr>
        <a:solidFill>
          <a:schemeClr val="tx1"/>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1042823" y="2690783"/>
            <a:ext cx="4335170" cy="3212657"/>
          </a:xfrm>
        </p:spPr>
        <p:txBody>
          <a:bodyPr anchor="t" anchorCtr="0"/>
          <a:lstStyle>
            <a:lvl1pPr>
              <a:lnSpc>
                <a:spcPct val="88000"/>
              </a:lnSpc>
              <a:spcBef>
                <a:spcPts val="0"/>
              </a:spcBef>
              <a:defRPr sz="5000" b="1" cap="all" baseline="0">
                <a:solidFill>
                  <a:schemeClr val="bg2"/>
                </a:solidFill>
                <a:latin typeface="+mj-lt"/>
              </a:defRPr>
            </a:lvl1pPr>
            <a:lvl5pPr>
              <a:defRPr/>
            </a:lvl5pPr>
          </a:lstStyle>
          <a:p>
            <a:pPr lvl="0"/>
            <a:r>
              <a:rPr lang="en-US" dirty="0" smtClean="0"/>
              <a:t>outline of</a:t>
            </a:r>
          </a:p>
          <a:p>
            <a:pPr lvl="0"/>
            <a:r>
              <a:rPr lang="en-US" dirty="0" smtClean="0"/>
              <a:t>today’s</a:t>
            </a:r>
          </a:p>
          <a:p>
            <a:pPr lvl="0"/>
            <a:r>
              <a:rPr lang="en-US" dirty="0" smtClean="0"/>
              <a:t>presentation</a:t>
            </a:r>
          </a:p>
        </p:txBody>
      </p:sp>
      <p:sp>
        <p:nvSpPr>
          <p:cNvPr id="4" name="Text Placeholder 3"/>
          <p:cNvSpPr>
            <a:spLocks noGrp="1"/>
          </p:cNvSpPr>
          <p:nvPr>
            <p:ph type="body" sz="quarter" idx="13" hasCustomPrompt="1"/>
          </p:nvPr>
        </p:nvSpPr>
        <p:spPr>
          <a:xfrm>
            <a:off x="5610161" y="1266212"/>
            <a:ext cx="3739548" cy="5391442"/>
          </a:xfrm>
        </p:spPr>
        <p:txBody>
          <a:bodyPr/>
          <a:lstStyle>
            <a:lvl1pPr marL="221100" indent="-221100">
              <a:lnSpc>
                <a:spcPct val="90000"/>
              </a:lnSpc>
              <a:spcBef>
                <a:spcPts val="1300"/>
              </a:spcBef>
              <a:buClr>
                <a:schemeClr val="bg1"/>
              </a:buClr>
              <a:buSzPct val="92000"/>
              <a:buFont typeface="+mj-lt"/>
              <a:buAutoNum type="arabicPeriod"/>
              <a:defRPr sz="1900" b="0" baseline="0">
                <a:solidFill>
                  <a:schemeClr val="bg1"/>
                </a:solidFill>
                <a:latin typeface="+mn-lt"/>
              </a:defRPr>
            </a:lvl1pPr>
            <a:lvl2pPr marL="222868" indent="-191030">
              <a:spcBef>
                <a:spcPts val="1300"/>
              </a:spcBef>
              <a:spcAft>
                <a:spcPts val="0"/>
              </a:spcAft>
              <a:buClr>
                <a:schemeClr val="bg1"/>
              </a:buClr>
              <a:buFont typeface="Georgia" panose="02040502050405020303" pitchFamily="18" charset="0"/>
              <a:buChar char="»"/>
              <a:defRPr sz="1900">
                <a:solidFill>
                  <a:schemeClr val="bg1"/>
                </a:solidFill>
              </a:defRPr>
            </a:lvl2pPr>
            <a:lvl3pPr marL="224141" indent="0">
              <a:spcBef>
                <a:spcPts val="1300"/>
              </a:spcBef>
              <a:buNone/>
              <a:defRPr sz="1900">
                <a:solidFill>
                  <a:schemeClr val="bg1"/>
                </a:solidFill>
              </a:defRPr>
            </a:lvl3pPr>
            <a:lvl4pPr>
              <a:buClr>
                <a:schemeClr val="accent3"/>
              </a:buClr>
              <a:defRPr sz="1900">
                <a:solidFill>
                  <a:schemeClr val="accent3"/>
                </a:solidFill>
              </a:defRPr>
            </a:lvl4pPr>
            <a:lvl5pPr>
              <a:buClr>
                <a:schemeClr val="accent3"/>
              </a:buClr>
              <a:defRPr sz="1900">
                <a:solidFill>
                  <a:schemeClr val="accent3"/>
                </a:solidFill>
              </a:defRPr>
            </a:lvl5pPr>
            <a:lvl6pPr>
              <a:buClr>
                <a:schemeClr val="accent3"/>
              </a:buClr>
              <a:defRPr>
                <a:solidFill>
                  <a:schemeClr val="accent3"/>
                </a:solidFill>
              </a:defRPr>
            </a:lvl6pPr>
            <a:lvl7pPr>
              <a:buClr>
                <a:schemeClr val="accent3"/>
              </a:buClr>
              <a:defRPr>
                <a:solidFill>
                  <a:schemeClr val="accent3"/>
                </a:solidFill>
              </a:defRPr>
            </a:lvl7pPr>
            <a:lvl8pPr>
              <a:buClr>
                <a:schemeClr val="accent3"/>
              </a:buClr>
              <a:defRPr>
                <a:solidFill>
                  <a:schemeClr val="accent3"/>
                </a:solidFill>
              </a:defRPr>
            </a:lvl8pPr>
            <a:lvl9pPr>
              <a:buClr>
                <a:schemeClr val="accent3"/>
              </a:buClr>
              <a:defRPr>
                <a:solidFill>
                  <a:schemeClr val="accent3"/>
                </a:solidFill>
              </a:defRPr>
            </a:lvl9pPr>
          </a:lstStyle>
          <a:p>
            <a:pPr lvl="0"/>
            <a:r>
              <a:rPr lang="en-US" dirty="0" smtClean="0"/>
              <a:t>Click to add outline item</a:t>
            </a:r>
          </a:p>
          <a:p>
            <a:pPr lvl="1"/>
            <a:r>
              <a:rPr lang="en-US" dirty="0" smtClean="0"/>
              <a:t>Click to add bullet point</a:t>
            </a:r>
          </a:p>
          <a:p>
            <a:pPr lvl="2"/>
            <a:r>
              <a:rPr lang="en-US" dirty="0" smtClean="0"/>
              <a:t>Click to add text</a:t>
            </a:r>
          </a:p>
        </p:txBody>
      </p:sp>
    </p:spTree>
    <p:extLst>
      <p:ext uri="{BB962C8B-B14F-4D97-AF65-F5344CB8AC3E}">
        <p14:creationId xmlns:p14="http://schemas.microsoft.com/office/powerpoint/2010/main" val="28492609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42416" y="1280160"/>
            <a:ext cx="4958791" cy="777240"/>
          </a:xfrm>
          <a:prstGeom prst="rect">
            <a:avLst/>
          </a:prstGeom>
          <a:noFill/>
          <a:ln w="9525">
            <a:noFill/>
            <a:miter lim="800000"/>
            <a:headEnd/>
            <a:tailEnd/>
          </a:ln>
          <a:effectLst/>
        </p:spPr>
        <p:txBody>
          <a:bodyPr vert="horz" wrap="square" lIns="224141" tIns="0" rIns="0" bIns="0" numCol="1" anchor="t" anchorCtr="0" compatLnSpc="1">
            <a:prstTxWarp prst="textNoShape">
              <a:avLst/>
            </a:prstTxWarp>
            <a:noAutofit/>
          </a:bodyPr>
          <a:lstStyle/>
          <a:p>
            <a:pPr lvl="0">
              <a:lnSpc>
                <a:spcPct val="81000"/>
              </a:lnSpc>
            </a:pPr>
            <a:r>
              <a:rPr lang="en-US" dirty="0" smtClean="0"/>
              <a:t>click to add title</a:t>
            </a:r>
          </a:p>
        </p:txBody>
      </p:sp>
      <p:sp>
        <p:nvSpPr>
          <p:cNvPr id="1027" name="Rectangle 3"/>
          <p:cNvSpPr>
            <a:spLocks noGrp="1" noChangeArrowheads="1"/>
          </p:cNvSpPr>
          <p:nvPr>
            <p:ph type="body" idx="1"/>
          </p:nvPr>
        </p:nvSpPr>
        <p:spPr bwMode="auto">
          <a:xfrm>
            <a:off x="1020245" y="2863087"/>
            <a:ext cx="9372123" cy="56781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788" r:id="rId1"/>
    <p:sldLayoutId id="2147483813" r:id="rId2"/>
    <p:sldLayoutId id="2147483789" r:id="rId3"/>
    <p:sldLayoutId id="2147483811" r:id="rId4"/>
    <p:sldLayoutId id="2147483792" r:id="rId5"/>
    <p:sldLayoutId id="2147483794" r:id="rId6"/>
    <p:sldLayoutId id="2147483803" r:id="rId7"/>
    <p:sldLayoutId id="2147483802" r:id="rId8"/>
    <p:sldLayoutId id="2147483801" r:id="rId9"/>
    <p:sldLayoutId id="2147483804" r:id="rId10"/>
    <p:sldLayoutId id="2147483809" r:id="rId11"/>
    <p:sldLayoutId id="2147483810" r:id="rId12"/>
    <p:sldLayoutId id="2147483805" r:id="rId13"/>
    <p:sldLayoutId id="2147483806" r:id="rId14"/>
    <p:sldLayoutId id="2147483807" r:id="rId15"/>
    <p:sldLayoutId id="2147483814" r:id="rId16"/>
  </p:sldLayoutIdLs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lang="en-US" sz="5600" b="1" i="0" u="none" cap="all" baseline="0" dirty="0" smtClean="0">
          <a:solidFill>
            <a:schemeClr val="accent1"/>
          </a:solidFill>
          <a:latin typeface="+mj-lt"/>
          <a:ea typeface="+mj-ea"/>
          <a:cs typeface="+mj-cs"/>
        </a:defRPr>
      </a:lvl1pPr>
      <a:lvl2pPr algn="l" rtl="0" eaLnBrk="1" fontAlgn="base" hangingPunct="1">
        <a:lnSpc>
          <a:spcPct val="85000"/>
        </a:lnSpc>
        <a:spcBef>
          <a:spcPct val="0"/>
        </a:spcBef>
        <a:spcAft>
          <a:spcPct val="0"/>
        </a:spcAft>
        <a:defRPr sz="3100" b="1">
          <a:solidFill>
            <a:schemeClr val="tx1"/>
          </a:solidFill>
          <a:latin typeface="Arial" charset="0"/>
          <a:cs typeface="Arial" charset="0"/>
        </a:defRPr>
      </a:lvl2pPr>
      <a:lvl3pPr algn="l" rtl="0" eaLnBrk="1" fontAlgn="base" hangingPunct="1">
        <a:lnSpc>
          <a:spcPct val="85000"/>
        </a:lnSpc>
        <a:spcBef>
          <a:spcPct val="0"/>
        </a:spcBef>
        <a:spcAft>
          <a:spcPct val="0"/>
        </a:spcAft>
        <a:defRPr sz="3100" b="1">
          <a:solidFill>
            <a:schemeClr val="tx1"/>
          </a:solidFill>
          <a:latin typeface="Arial" charset="0"/>
          <a:cs typeface="Arial" charset="0"/>
        </a:defRPr>
      </a:lvl3pPr>
      <a:lvl4pPr algn="l" rtl="0" eaLnBrk="1" fontAlgn="base" hangingPunct="1">
        <a:lnSpc>
          <a:spcPct val="85000"/>
        </a:lnSpc>
        <a:spcBef>
          <a:spcPct val="0"/>
        </a:spcBef>
        <a:spcAft>
          <a:spcPct val="0"/>
        </a:spcAft>
        <a:defRPr sz="3100" b="1">
          <a:solidFill>
            <a:schemeClr val="tx1"/>
          </a:solidFill>
          <a:latin typeface="Arial" charset="0"/>
          <a:cs typeface="Arial" charset="0"/>
        </a:defRPr>
      </a:lvl4pPr>
      <a:lvl5pPr algn="l" rtl="0" eaLnBrk="1" fontAlgn="base" hangingPunct="1">
        <a:lnSpc>
          <a:spcPct val="85000"/>
        </a:lnSpc>
        <a:spcBef>
          <a:spcPct val="0"/>
        </a:spcBef>
        <a:spcAft>
          <a:spcPct val="0"/>
        </a:spcAft>
        <a:defRPr sz="3100" b="1">
          <a:solidFill>
            <a:schemeClr val="tx1"/>
          </a:solidFill>
          <a:latin typeface="Arial" charset="0"/>
          <a:cs typeface="Arial" charset="0"/>
        </a:defRPr>
      </a:lvl5pPr>
      <a:lvl6pPr marL="509412" algn="l" rtl="0" eaLnBrk="1" fontAlgn="base" hangingPunct="1">
        <a:lnSpc>
          <a:spcPct val="85000"/>
        </a:lnSpc>
        <a:spcBef>
          <a:spcPct val="0"/>
        </a:spcBef>
        <a:spcAft>
          <a:spcPct val="0"/>
        </a:spcAft>
        <a:defRPr sz="3100" b="1">
          <a:solidFill>
            <a:schemeClr val="tx1"/>
          </a:solidFill>
          <a:latin typeface="Arial" charset="0"/>
          <a:cs typeface="Arial" charset="0"/>
        </a:defRPr>
      </a:lvl6pPr>
      <a:lvl7pPr marL="1018824" algn="l" rtl="0" eaLnBrk="1" fontAlgn="base" hangingPunct="1">
        <a:lnSpc>
          <a:spcPct val="85000"/>
        </a:lnSpc>
        <a:spcBef>
          <a:spcPct val="0"/>
        </a:spcBef>
        <a:spcAft>
          <a:spcPct val="0"/>
        </a:spcAft>
        <a:defRPr sz="3100" b="1">
          <a:solidFill>
            <a:schemeClr val="tx1"/>
          </a:solidFill>
          <a:latin typeface="Arial" charset="0"/>
          <a:cs typeface="Arial" charset="0"/>
        </a:defRPr>
      </a:lvl7pPr>
      <a:lvl8pPr marL="1528237" algn="l" rtl="0" eaLnBrk="1" fontAlgn="base" hangingPunct="1">
        <a:lnSpc>
          <a:spcPct val="85000"/>
        </a:lnSpc>
        <a:spcBef>
          <a:spcPct val="0"/>
        </a:spcBef>
        <a:spcAft>
          <a:spcPct val="0"/>
        </a:spcAft>
        <a:defRPr sz="3100" b="1">
          <a:solidFill>
            <a:schemeClr val="tx1"/>
          </a:solidFill>
          <a:latin typeface="Arial" charset="0"/>
          <a:cs typeface="Arial" charset="0"/>
        </a:defRPr>
      </a:lvl8pPr>
      <a:lvl9pPr marL="2037649" algn="l" rtl="0" eaLnBrk="1" fontAlgn="base" hangingPunct="1">
        <a:lnSpc>
          <a:spcPct val="85000"/>
        </a:lnSpc>
        <a:spcBef>
          <a:spcPct val="0"/>
        </a:spcBef>
        <a:spcAft>
          <a:spcPct val="0"/>
        </a:spcAft>
        <a:defRPr sz="3100" b="1">
          <a:solidFill>
            <a:schemeClr val="tx1"/>
          </a:solidFill>
          <a:latin typeface="Arial" charset="0"/>
          <a:cs typeface="Arial" charset="0"/>
        </a:defRPr>
      </a:lvl9pPr>
    </p:titleStyle>
    <p:bodyStyle>
      <a:lvl1pPr marL="224141" algn="l" rtl="0" eaLnBrk="1" fontAlgn="base" hangingPunct="1">
        <a:lnSpc>
          <a:spcPct val="95000"/>
        </a:lnSpc>
        <a:spcBef>
          <a:spcPts val="1671"/>
        </a:spcBef>
        <a:spcAft>
          <a:spcPct val="0"/>
        </a:spcAft>
        <a:buClr>
          <a:schemeClr val="accent1"/>
        </a:buClr>
        <a:buSzPct val="90000"/>
        <a:buFont typeface="Wingdings" pitchFamily="2" charset="2"/>
        <a:defRPr sz="1900">
          <a:solidFill>
            <a:schemeClr val="tx1"/>
          </a:solidFill>
          <a:latin typeface="+mn-lt"/>
          <a:ea typeface="+mn-ea"/>
          <a:cs typeface="+mn-cs"/>
        </a:defRPr>
      </a:lvl1pPr>
      <a:lvl2pPr marL="224141" indent="-252938" algn="l" rtl="0" eaLnBrk="1" fontAlgn="base" hangingPunct="1">
        <a:lnSpc>
          <a:spcPct val="95000"/>
        </a:lnSpc>
        <a:spcBef>
          <a:spcPts val="1393"/>
        </a:spcBef>
        <a:spcAft>
          <a:spcPct val="0"/>
        </a:spcAft>
        <a:buClr>
          <a:schemeClr val="tx1"/>
        </a:buClr>
        <a:buSzPct val="100000"/>
        <a:buFont typeface="Georgia" panose="02040502050405020303" pitchFamily="18" charset="0"/>
        <a:buChar char="»"/>
        <a:defRPr sz="2200" b="0" i="0" u="none">
          <a:solidFill>
            <a:schemeClr val="tx1"/>
          </a:solidFill>
          <a:latin typeface="+mn-lt"/>
          <a:cs typeface="+mn-cs"/>
        </a:defRPr>
      </a:lvl2pPr>
      <a:lvl3pPr marL="224141" indent="-210487" algn="l" rtl="0" eaLnBrk="1" fontAlgn="base" hangingPunct="1">
        <a:spcBef>
          <a:spcPts val="1003"/>
        </a:spcBef>
        <a:spcAft>
          <a:spcPts val="0"/>
        </a:spcAft>
        <a:buClr>
          <a:schemeClr val="tx1"/>
        </a:buClr>
        <a:buSzPct val="100000"/>
        <a:buFont typeface="Georgia" panose="02040502050405020303" pitchFamily="18" charset="0"/>
        <a:buChar char="»"/>
        <a:defRPr sz="2200">
          <a:solidFill>
            <a:schemeClr val="tx1"/>
          </a:solidFill>
          <a:latin typeface="+mn-lt"/>
          <a:cs typeface="+mn-cs"/>
        </a:defRPr>
      </a:lvl3pPr>
      <a:lvl4pPr marL="224141" indent="-213953" algn="l" rtl="0" eaLnBrk="1" fontAlgn="base" hangingPunct="1">
        <a:spcBef>
          <a:spcPts val="1003"/>
        </a:spcBef>
        <a:spcAft>
          <a:spcPts val="0"/>
        </a:spcAft>
        <a:buClr>
          <a:schemeClr val="accent2"/>
        </a:buClr>
        <a:buSzPct val="90000"/>
        <a:buFont typeface="Wingdings" panose="05000000000000000000" pitchFamily="2" charset="2"/>
        <a:buChar char="§"/>
        <a:defRPr sz="2200">
          <a:solidFill>
            <a:schemeClr val="tx1"/>
          </a:solidFill>
          <a:latin typeface="+mn-lt"/>
          <a:cs typeface="+mn-cs"/>
        </a:defRPr>
      </a:lvl4pPr>
      <a:lvl5pPr marL="224141" indent="-213953" algn="l" rtl="0" eaLnBrk="1" fontAlgn="base" hangingPunct="1">
        <a:spcBef>
          <a:spcPts val="1003"/>
        </a:spcBef>
        <a:spcAft>
          <a:spcPts val="0"/>
        </a:spcAft>
        <a:buClr>
          <a:schemeClr val="accent2"/>
        </a:buClr>
        <a:buFont typeface="Arial" charset="0"/>
        <a:buChar char="­"/>
        <a:defRPr sz="2200">
          <a:solidFill>
            <a:schemeClr val="tx1"/>
          </a:solidFill>
          <a:latin typeface="+mn-lt"/>
          <a:cs typeface="+mn-cs"/>
        </a:defRPr>
      </a:lvl5pPr>
      <a:lvl6pPr marL="1347820"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857232"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366644"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876057"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about.jstor.org/" TargetMode="External"/><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www.portico.org/" TargetMode="External"/><Relationship Id="rId5" Type="http://schemas.openxmlformats.org/officeDocument/2006/relationships/hyperlink" Target="http://www.jstor.org/" TargetMode="External"/><Relationship Id="rId4" Type="http://schemas.openxmlformats.org/officeDocument/2006/relationships/hyperlink" Target="mailto:participation@jstor.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0"/>
            <a:ext cx="10058400" cy="7779309"/>
          </a:xfrm>
          <a:prstGeom prst="rect">
            <a:avLst/>
          </a:prstGeom>
          <a:solidFill>
            <a:schemeClr val="tx1"/>
          </a:solidFill>
          <a:ln w="9525" cap="flat" cmpd="sng" algn="ctr">
            <a:noFill/>
            <a:prstDash val="solid"/>
            <a:round/>
            <a:headEnd type="none" w="med" len="med"/>
            <a:tailEnd type="none" w="med" len="med"/>
          </a:ln>
          <a:effectLst/>
        </p:spPr>
        <p:txBody>
          <a:bodyPr vert="horz" wrap="square" lIns="114117" tIns="57059" rIns="114117" bIns="57059" numCol="1" rtlCol="0" anchor="t" anchorCtr="0" compatLnSpc="1">
            <a:prstTxWarp prst="textNoShape">
              <a:avLst/>
            </a:prstTxWarp>
            <a:noAutofit/>
          </a:bodyPr>
          <a:lstStyle/>
          <a:p>
            <a:pPr algn="l" defTabSz="1141171"/>
            <a:endParaRPr lang="en-US" sz="2200">
              <a:solidFill>
                <a:schemeClr val="bg1"/>
              </a:solidFill>
            </a:endParaRPr>
          </a:p>
        </p:txBody>
      </p:sp>
      <p:sp>
        <p:nvSpPr>
          <p:cNvPr id="15" name="Title 14"/>
          <p:cNvSpPr>
            <a:spLocks noGrp="1"/>
          </p:cNvSpPr>
          <p:nvPr>
            <p:ph type="ctrTitle"/>
          </p:nvPr>
        </p:nvSpPr>
        <p:spPr>
          <a:xfrm>
            <a:off x="714008" y="1751036"/>
            <a:ext cx="7866574" cy="1227218"/>
          </a:xfrm>
        </p:spPr>
        <p:txBody>
          <a:bodyPr/>
          <a:lstStyle/>
          <a:p>
            <a:r>
              <a:rPr lang="en-US" b="1" dirty="0" smtClean="0"/>
              <a:t>Storytelling </a:t>
            </a:r>
            <a:br>
              <a:rPr lang="en-US" b="1" dirty="0" smtClean="0"/>
            </a:br>
            <a:r>
              <a:rPr lang="en-US" b="1" dirty="0" smtClean="0"/>
              <a:t>with primary source collections:</a:t>
            </a:r>
            <a:br>
              <a:rPr lang="en-US" b="1" dirty="0" smtClean="0"/>
            </a:br>
            <a:r>
              <a:rPr lang="en-US" sz="3900" b="1" dirty="0" err="1" smtClean="0"/>
              <a:t>livingstone’s</a:t>
            </a:r>
            <a:r>
              <a:rPr lang="en-US" sz="3900" b="1" dirty="0" smtClean="0"/>
              <a:t> </a:t>
            </a:r>
            <a:r>
              <a:rPr lang="en-US" sz="3900" b="1" dirty="0" err="1" smtClean="0"/>
              <a:t>zambezi</a:t>
            </a:r>
            <a:r>
              <a:rPr lang="en-US" sz="3900" b="1" dirty="0"/>
              <a:t> </a:t>
            </a:r>
            <a:r>
              <a:rPr lang="en-US" sz="3900" b="1" dirty="0" smtClean="0"/>
              <a:t>expedition</a:t>
            </a:r>
            <a:r>
              <a:rPr lang="en-US" b="1" dirty="0" smtClean="0"/>
              <a:t/>
            </a:r>
            <a:br>
              <a:rPr lang="en-US" b="1" dirty="0" smtClean="0"/>
            </a:br>
            <a:r>
              <a:rPr lang="en-US" sz="1000" b="1" dirty="0"/>
              <a:t/>
            </a:r>
            <a:br>
              <a:rPr lang="en-US" sz="1000" b="1" dirty="0"/>
            </a:br>
            <a:endParaRPr lang="en-US" sz="4400" b="1" dirty="0"/>
          </a:p>
        </p:txBody>
      </p:sp>
      <p:sp>
        <p:nvSpPr>
          <p:cNvPr id="16" name="Text Placeholder 15"/>
          <p:cNvSpPr>
            <a:spLocks noGrp="1"/>
          </p:cNvSpPr>
          <p:nvPr>
            <p:ph type="body" sz="quarter" idx="15"/>
          </p:nvPr>
        </p:nvSpPr>
        <p:spPr>
          <a:xfrm>
            <a:off x="714008" y="6740616"/>
            <a:ext cx="4878324" cy="259080"/>
          </a:xfrm>
        </p:spPr>
        <p:txBody>
          <a:bodyPr/>
          <a:lstStyle/>
          <a:p>
            <a:r>
              <a:rPr lang="en-US" dirty="0" smtClean="0"/>
              <a:t>29 June 2016</a:t>
            </a:r>
            <a:endParaRPr lang="en-US" dirty="0"/>
          </a:p>
        </p:txBody>
      </p:sp>
      <p:sp>
        <p:nvSpPr>
          <p:cNvPr id="17" name="Text Placeholder 16"/>
          <p:cNvSpPr>
            <a:spLocks noGrp="1"/>
          </p:cNvSpPr>
          <p:nvPr>
            <p:ph type="body" sz="quarter" idx="16"/>
          </p:nvPr>
        </p:nvSpPr>
        <p:spPr>
          <a:xfrm>
            <a:off x="714008" y="5956508"/>
            <a:ext cx="7239887" cy="522656"/>
          </a:xfrm>
        </p:spPr>
        <p:txBody>
          <a:bodyPr/>
          <a:lstStyle/>
          <a:p>
            <a:r>
              <a:rPr lang="it-IT" sz="1800" i="0" dirty="0" smtClean="0"/>
              <a:t>LIBER 2016</a:t>
            </a:r>
            <a:br>
              <a:rPr lang="it-IT" sz="1800" i="0" dirty="0" smtClean="0"/>
            </a:br>
            <a:r>
              <a:rPr lang="en-GB" sz="1800" dirty="0" smtClean="0"/>
              <a:t>Forum </a:t>
            </a:r>
            <a:r>
              <a:rPr lang="en-GB" sz="1800" dirty="0"/>
              <a:t>for </a:t>
            </a:r>
            <a:r>
              <a:rPr lang="en-GB" sz="1800" dirty="0" smtClean="0"/>
              <a:t>Digital </a:t>
            </a:r>
            <a:r>
              <a:rPr lang="en-GB" sz="1800" dirty="0"/>
              <a:t>Cultural </a:t>
            </a:r>
            <a:r>
              <a:rPr lang="en-GB" sz="1800" dirty="0" smtClean="0"/>
              <a:t>Heritage</a:t>
            </a:r>
          </a:p>
          <a:p>
            <a:r>
              <a:rPr lang="it-IT" sz="1800" i="0" dirty="0" smtClean="0"/>
              <a:t>The Wood for the Trees: Discoverability of Digital Collections</a:t>
            </a:r>
            <a:endParaRPr lang="en-US" sz="1800" i="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2355" y="3270395"/>
            <a:ext cx="1046046" cy="1307557"/>
          </a:xfrm>
          <a:prstGeom prst="rect">
            <a:avLst/>
          </a:prstGeom>
        </p:spPr>
      </p:pic>
    </p:spTree>
    <p:extLst>
      <p:ext uri="{BB962C8B-B14F-4D97-AF65-F5344CB8AC3E}">
        <p14:creationId xmlns:p14="http://schemas.microsoft.com/office/powerpoint/2010/main" val="1392195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10058400" cy="6184685"/>
          </a:xfrm>
          <a:prstGeom prst="rect">
            <a:avLst/>
          </a:prstGeom>
        </p:spPr>
      </p:pic>
    </p:spTree>
    <p:extLst>
      <p:ext uri="{BB962C8B-B14F-4D97-AF65-F5344CB8AC3E}">
        <p14:creationId xmlns:p14="http://schemas.microsoft.com/office/powerpoint/2010/main" val="1017375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10058400" cy="6177376"/>
          </a:xfrm>
          <a:prstGeom prst="rect">
            <a:avLst/>
          </a:prstGeom>
        </p:spPr>
      </p:pic>
    </p:spTree>
    <p:extLst>
      <p:ext uri="{BB962C8B-B14F-4D97-AF65-F5344CB8AC3E}">
        <p14:creationId xmlns:p14="http://schemas.microsoft.com/office/powerpoint/2010/main" val="2056020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10058400" cy="6183209"/>
          </a:xfrm>
          <a:prstGeom prst="rect">
            <a:avLst/>
          </a:prstGeom>
        </p:spPr>
      </p:pic>
    </p:spTree>
    <p:extLst>
      <p:ext uri="{BB962C8B-B14F-4D97-AF65-F5344CB8AC3E}">
        <p14:creationId xmlns:p14="http://schemas.microsoft.com/office/powerpoint/2010/main" val="1914645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100"/>
            <a:ext cx="10058400" cy="6152593"/>
          </a:xfrm>
          <a:prstGeom prst="rect">
            <a:avLst/>
          </a:prstGeom>
        </p:spPr>
      </p:pic>
    </p:spTree>
    <p:extLst>
      <p:ext uri="{BB962C8B-B14F-4D97-AF65-F5344CB8AC3E}">
        <p14:creationId xmlns:p14="http://schemas.microsoft.com/office/powerpoint/2010/main" val="156373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959769" y="3509542"/>
            <a:ext cx="2734628" cy="2931743"/>
            <a:chOff x="3293533" y="2686049"/>
            <a:chExt cx="2486025" cy="2017522"/>
          </a:xfrm>
        </p:grpSpPr>
        <p:cxnSp>
          <p:nvCxnSpPr>
            <p:cNvPr id="5" name="Straight Connector 4"/>
            <p:cNvCxnSpPr/>
            <p:nvPr/>
          </p:nvCxnSpPr>
          <p:spPr bwMode="auto">
            <a:xfrm flipV="1">
              <a:off x="3293533" y="2686049"/>
              <a:ext cx="0" cy="2017522"/>
            </a:xfrm>
            <a:prstGeom prst="line">
              <a:avLst/>
            </a:prstGeom>
            <a:solidFill>
              <a:schemeClr val="accent1"/>
            </a:solidFill>
            <a:ln w="6350" cap="flat" cmpd="sng" algn="ctr">
              <a:solidFill>
                <a:schemeClr val="tx2"/>
              </a:solidFill>
              <a:prstDash val="solid"/>
              <a:round/>
              <a:headEnd type="none" w="med" len="med"/>
              <a:tailEnd type="none" w="med" len="med"/>
            </a:ln>
            <a:effectLst/>
          </p:spPr>
        </p:cxnSp>
        <p:cxnSp>
          <p:nvCxnSpPr>
            <p:cNvPr id="8" name="Straight Connector 7"/>
            <p:cNvCxnSpPr/>
            <p:nvPr/>
          </p:nvCxnSpPr>
          <p:spPr bwMode="auto">
            <a:xfrm flipV="1">
              <a:off x="5779558" y="2686049"/>
              <a:ext cx="0" cy="2017522"/>
            </a:xfrm>
            <a:prstGeom prst="line">
              <a:avLst/>
            </a:prstGeom>
            <a:solidFill>
              <a:schemeClr val="accent1"/>
            </a:solidFill>
            <a:ln w="6350" cap="flat" cmpd="sng" algn="ctr">
              <a:solidFill>
                <a:schemeClr val="tx2"/>
              </a:solidFill>
              <a:prstDash val="solid"/>
              <a:round/>
              <a:headEnd type="none" w="med" len="med"/>
              <a:tailEnd type="none" w="med" len="med"/>
            </a:ln>
            <a:effectLst/>
          </p:spPr>
        </p:cxnSp>
      </p:grpSp>
      <p:sp>
        <p:nvSpPr>
          <p:cNvPr id="10" name="TextBox 9"/>
          <p:cNvSpPr txBox="1"/>
          <p:nvPr/>
        </p:nvSpPr>
        <p:spPr>
          <a:xfrm>
            <a:off x="2724559" y="5222418"/>
            <a:ext cx="2109482" cy="501676"/>
          </a:xfrm>
          <a:prstGeom prst="rect">
            <a:avLst/>
          </a:prstGeom>
          <a:noFill/>
        </p:spPr>
        <p:txBody>
          <a:bodyPr wrap="square" lIns="20117" rIns="0" rtlCol="0">
            <a:spAutoFit/>
          </a:bodyPr>
          <a:lstStyle/>
          <a:p>
            <a:pPr algn="l">
              <a:spcBef>
                <a:spcPts val="600"/>
              </a:spcBef>
            </a:pPr>
            <a:r>
              <a:rPr lang="en-US" sz="1400" dirty="0" smtClean="0">
                <a:solidFill>
                  <a:srgbClr val="414042"/>
                </a:solidFill>
                <a:latin typeface="+mn-lt"/>
              </a:rPr>
              <a:t>Journals, Books, Digitized Primary Sources</a:t>
            </a:r>
            <a:endParaRPr lang="en-US" sz="1400" dirty="0">
              <a:solidFill>
                <a:srgbClr val="414042"/>
              </a:solidFill>
              <a:latin typeface="+mn-lt"/>
            </a:endParaRPr>
          </a:p>
        </p:txBody>
      </p:sp>
      <p:sp>
        <p:nvSpPr>
          <p:cNvPr id="12" name="TextBox 11"/>
          <p:cNvSpPr txBox="1"/>
          <p:nvPr/>
        </p:nvSpPr>
        <p:spPr>
          <a:xfrm>
            <a:off x="5558155" y="5222418"/>
            <a:ext cx="1903413" cy="523220"/>
          </a:xfrm>
          <a:prstGeom prst="rect">
            <a:avLst/>
          </a:prstGeom>
          <a:noFill/>
        </p:spPr>
        <p:txBody>
          <a:bodyPr wrap="square" lIns="20117" rIns="0" rtlCol="0">
            <a:spAutoFit/>
          </a:bodyPr>
          <a:lstStyle>
            <a:defPPr>
              <a:defRPr lang="en-US"/>
            </a:defPPr>
            <a:lvl1pPr algn="l">
              <a:lnSpc>
                <a:spcPct val="100000"/>
              </a:lnSpc>
              <a:spcBef>
                <a:spcPts val="600"/>
              </a:spcBef>
              <a:spcAft>
                <a:spcPts val="0"/>
              </a:spcAft>
              <a:defRPr sz="1100">
                <a:solidFill>
                  <a:schemeClr val="accent4"/>
                </a:solidFill>
                <a:latin typeface="+mn-lt"/>
              </a:defRPr>
            </a:lvl1pPr>
          </a:lstStyle>
          <a:p>
            <a:r>
              <a:rPr lang="en-US" sz="1400" dirty="0">
                <a:solidFill>
                  <a:srgbClr val="414042"/>
                </a:solidFill>
              </a:rPr>
              <a:t>Research and Consulting Services</a:t>
            </a:r>
          </a:p>
        </p:txBody>
      </p:sp>
      <p:sp>
        <p:nvSpPr>
          <p:cNvPr id="13" name="TextBox 12"/>
          <p:cNvSpPr txBox="1"/>
          <p:nvPr/>
        </p:nvSpPr>
        <p:spPr>
          <a:xfrm>
            <a:off x="7881407" y="5222418"/>
            <a:ext cx="1890618" cy="307777"/>
          </a:xfrm>
          <a:prstGeom prst="rect">
            <a:avLst/>
          </a:prstGeom>
          <a:noFill/>
        </p:spPr>
        <p:txBody>
          <a:bodyPr wrap="square" lIns="20117" rIns="0" rtlCol="0">
            <a:spAutoFit/>
          </a:bodyPr>
          <a:lstStyle>
            <a:defPPr>
              <a:defRPr lang="en-US"/>
            </a:defPPr>
            <a:lvl1pPr algn="l">
              <a:lnSpc>
                <a:spcPct val="100000"/>
              </a:lnSpc>
              <a:spcBef>
                <a:spcPts val="600"/>
              </a:spcBef>
              <a:spcAft>
                <a:spcPts val="0"/>
              </a:spcAft>
              <a:defRPr sz="1100">
                <a:solidFill>
                  <a:schemeClr val="accent4"/>
                </a:solidFill>
                <a:latin typeface="+mn-lt"/>
              </a:defRPr>
            </a:lvl1pPr>
          </a:lstStyle>
          <a:p>
            <a:r>
              <a:rPr lang="en-US" sz="1400" dirty="0">
                <a:solidFill>
                  <a:srgbClr val="414042"/>
                </a:solidFill>
              </a:rPr>
              <a:t>Preservation Services</a:t>
            </a:r>
          </a:p>
        </p:txBody>
      </p:sp>
      <p:sp>
        <p:nvSpPr>
          <p:cNvPr id="14" name="Text Placeholder 4"/>
          <p:cNvSpPr>
            <a:spLocks noGrp="1"/>
          </p:cNvSpPr>
          <p:nvPr/>
        </p:nvSpPr>
        <p:spPr bwMode="auto">
          <a:xfrm>
            <a:off x="1738983" y="1885869"/>
            <a:ext cx="6432413" cy="65250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8000"/>
              </a:lnSpc>
              <a:spcBef>
                <a:spcPts val="1500"/>
              </a:spcBef>
              <a:spcAft>
                <a:spcPct val="0"/>
              </a:spcAft>
              <a:buClr>
                <a:schemeClr val="accent1"/>
              </a:buClr>
              <a:buSzPct val="90000"/>
              <a:buFont typeface="Wingdings" pitchFamily="2" charset="2"/>
              <a:defRPr sz="1700" i="1" baseline="0">
                <a:solidFill>
                  <a:schemeClr val="tx1"/>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lgn="ctr">
              <a:buClr>
                <a:srgbClr val="546D89"/>
              </a:buClr>
            </a:pPr>
            <a:r>
              <a:rPr lang="en-US" sz="1600" dirty="0">
                <a:solidFill>
                  <a:srgbClr val="414042"/>
                </a:solidFill>
              </a:rPr>
              <a:t>ITHAKA is a not-for-profit organization that helps the academic community use digital technologies to preserve the scholarly record and to advance research and teaching in sustainable ways.</a:t>
            </a: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3599" y="3550732"/>
            <a:ext cx="983489" cy="1229361"/>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2830" y="3554224"/>
            <a:ext cx="1005840" cy="1257300"/>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0716" y="3363853"/>
            <a:ext cx="1336050" cy="1670063"/>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71483" y="1329740"/>
            <a:ext cx="4576572" cy="394532"/>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852" y="3554225"/>
            <a:ext cx="1061099" cy="1061099"/>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435" y="4731914"/>
            <a:ext cx="1322095" cy="302001"/>
          </a:xfrm>
          <a:prstGeom prst="rect">
            <a:avLst/>
          </a:prstGeom>
        </p:spPr>
      </p:pic>
      <p:sp>
        <p:nvSpPr>
          <p:cNvPr id="20" name="TextBox 19"/>
          <p:cNvSpPr txBox="1"/>
          <p:nvPr/>
        </p:nvSpPr>
        <p:spPr>
          <a:xfrm>
            <a:off x="456654" y="5222418"/>
            <a:ext cx="1909348" cy="523220"/>
          </a:xfrm>
          <a:prstGeom prst="rect">
            <a:avLst/>
          </a:prstGeom>
          <a:noFill/>
        </p:spPr>
        <p:txBody>
          <a:bodyPr wrap="square" lIns="20117" rIns="0" rtlCol="0">
            <a:spAutoFit/>
          </a:bodyPr>
          <a:lstStyle/>
          <a:p>
            <a:pPr algn="l">
              <a:lnSpc>
                <a:spcPct val="100000"/>
              </a:lnSpc>
              <a:spcBef>
                <a:spcPts val="0"/>
              </a:spcBef>
              <a:spcAft>
                <a:spcPts val="600"/>
              </a:spcAft>
            </a:pPr>
            <a:r>
              <a:rPr lang="en-US" sz="1400" dirty="0" smtClean="0">
                <a:solidFill>
                  <a:srgbClr val="414042"/>
                </a:solidFill>
                <a:latin typeface="+mn-lt"/>
              </a:rPr>
              <a:t>Images, Video, Audio </a:t>
            </a:r>
            <a:r>
              <a:rPr lang="it-IT" sz="1400" dirty="0" smtClean="0">
                <a:solidFill>
                  <a:srgbClr val="414042"/>
                </a:solidFill>
                <a:latin typeface="+mn-lt"/>
              </a:rPr>
              <a:t>Shared Shelf</a:t>
            </a:r>
            <a:endParaRPr lang="en-US" sz="1400" dirty="0">
              <a:solidFill>
                <a:srgbClr val="414042"/>
              </a:solidFill>
              <a:latin typeface="+mn-lt"/>
            </a:endParaRPr>
          </a:p>
        </p:txBody>
      </p:sp>
      <p:cxnSp>
        <p:nvCxnSpPr>
          <p:cNvPr id="21" name="Straight Connector 20"/>
          <p:cNvCxnSpPr/>
          <p:nvPr/>
        </p:nvCxnSpPr>
        <p:spPr bwMode="auto">
          <a:xfrm>
            <a:off x="2482417" y="3509542"/>
            <a:ext cx="9313" cy="29317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5869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812" y="1019710"/>
            <a:ext cx="10106212" cy="5760231"/>
          </a:xfrm>
          <a:prstGeom prst="rect">
            <a:avLst/>
          </a:prstGeom>
        </p:spPr>
      </p:pic>
    </p:spTree>
    <p:extLst>
      <p:ext uri="{BB962C8B-B14F-4D97-AF65-F5344CB8AC3E}">
        <p14:creationId xmlns:p14="http://schemas.microsoft.com/office/powerpoint/2010/main" val="141316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2663"/>
            <a:ext cx="10058400" cy="7472408"/>
          </a:xfrm>
          <a:prstGeom prst="rect">
            <a:avLst/>
          </a:prstGeom>
        </p:spPr>
      </p:pic>
    </p:spTree>
    <p:extLst>
      <p:ext uri="{BB962C8B-B14F-4D97-AF65-F5344CB8AC3E}">
        <p14:creationId xmlns:p14="http://schemas.microsoft.com/office/powerpoint/2010/main" val="2524043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381000" y="6819900"/>
            <a:ext cx="9347200" cy="791359"/>
          </a:xfrm>
          <a:prstGeom prst="rect">
            <a:avLst/>
          </a:prstGeom>
        </p:spPr>
        <p:txBody>
          <a:bodyPr/>
          <a:lstStyle>
            <a:lvl1pPr marL="224141" algn="l" rtl="0" eaLnBrk="1" fontAlgn="base" hangingPunct="1">
              <a:lnSpc>
                <a:spcPct val="95000"/>
              </a:lnSpc>
              <a:spcBef>
                <a:spcPts val="1671"/>
              </a:spcBef>
              <a:spcAft>
                <a:spcPct val="0"/>
              </a:spcAft>
              <a:buClr>
                <a:schemeClr val="accent1"/>
              </a:buClr>
              <a:buSzPct val="90000"/>
              <a:buFont typeface="Wingdings" pitchFamily="2" charset="2"/>
              <a:defRPr sz="1900">
                <a:solidFill>
                  <a:schemeClr val="tx1"/>
                </a:solidFill>
                <a:latin typeface="+mn-lt"/>
                <a:ea typeface="+mn-ea"/>
                <a:cs typeface="+mn-cs"/>
              </a:defRPr>
            </a:lvl1pPr>
            <a:lvl2pPr marL="224141" indent="-252938" algn="l" rtl="0" eaLnBrk="1" fontAlgn="base" hangingPunct="1">
              <a:lnSpc>
                <a:spcPct val="95000"/>
              </a:lnSpc>
              <a:spcBef>
                <a:spcPts val="1393"/>
              </a:spcBef>
              <a:spcAft>
                <a:spcPct val="0"/>
              </a:spcAft>
              <a:buClr>
                <a:schemeClr val="tx1"/>
              </a:buClr>
              <a:buSzPct val="100000"/>
              <a:buFont typeface="Georgia" panose="02040502050405020303" pitchFamily="18" charset="0"/>
              <a:buChar char="»"/>
              <a:defRPr sz="2200" b="0" i="0" u="none">
                <a:solidFill>
                  <a:schemeClr val="tx1"/>
                </a:solidFill>
                <a:latin typeface="+mn-lt"/>
                <a:cs typeface="+mn-cs"/>
              </a:defRPr>
            </a:lvl2pPr>
            <a:lvl3pPr marL="224141" indent="-210487" algn="l" rtl="0" eaLnBrk="1" fontAlgn="base" hangingPunct="1">
              <a:spcBef>
                <a:spcPts val="1003"/>
              </a:spcBef>
              <a:spcAft>
                <a:spcPts val="0"/>
              </a:spcAft>
              <a:buClr>
                <a:schemeClr val="tx1"/>
              </a:buClr>
              <a:buSzPct val="100000"/>
              <a:buFont typeface="Georgia" panose="02040502050405020303" pitchFamily="18" charset="0"/>
              <a:buChar char="»"/>
              <a:defRPr sz="2200">
                <a:solidFill>
                  <a:schemeClr val="tx1"/>
                </a:solidFill>
                <a:latin typeface="+mn-lt"/>
                <a:cs typeface="+mn-cs"/>
              </a:defRPr>
            </a:lvl3pPr>
            <a:lvl4pPr marL="224141" indent="-213953" algn="l" rtl="0" eaLnBrk="1" fontAlgn="base" hangingPunct="1">
              <a:spcBef>
                <a:spcPts val="1003"/>
              </a:spcBef>
              <a:spcAft>
                <a:spcPts val="0"/>
              </a:spcAft>
              <a:buClr>
                <a:schemeClr val="accent2"/>
              </a:buClr>
              <a:buSzPct val="90000"/>
              <a:buFont typeface="Wingdings" panose="05000000000000000000" pitchFamily="2" charset="2"/>
              <a:buChar char="§"/>
              <a:defRPr sz="2200">
                <a:solidFill>
                  <a:schemeClr val="tx1"/>
                </a:solidFill>
                <a:latin typeface="+mn-lt"/>
                <a:cs typeface="+mn-cs"/>
              </a:defRPr>
            </a:lvl4pPr>
            <a:lvl5pPr marL="224141" indent="-213953" algn="l" rtl="0" eaLnBrk="1" fontAlgn="base" hangingPunct="1">
              <a:spcBef>
                <a:spcPts val="1003"/>
              </a:spcBef>
              <a:spcAft>
                <a:spcPts val="0"/>
              </a:spcAft>
              <a:buClr>
                <a:schemeClr val="accent2"/>
              </a:buClr>
              <a:buFont typeface="Arial" charset="0"/>
              <a:buChar char="­"/>
              <a:defRPr sz="2200">
                <a:solidFill>
                  <a:schemeClr val="tx1"/>
                </a:solidFill>
                <a:latin typeface="+mn-lt"/>
                <a:cs typeface="+mn-cs"/>
              </a:defRPr>
            </a:lvl5pPr>
            <a:lvl6pPr marL="1347820"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857232"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366644"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876057"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lgn="ctr"/>
            <a:r>
              <a:rPr lang="en-US" sz="2600" i="1" kern="0" dirty="0" err="1" smtClean="0"/>
              <a:t>labs.jstor.org</a:t>
            </a:r>
            <a:r>
              <a:rPr lang="en-US" sz="2600" i="1" kern="0" dirty="0" smtClean="0"/>
              <a:t>/</a:t>
            </a:r>
            <a:r>
              <a:rPr lang="en-US" sz="2600" i="1" kern="0" dirty="0" err="1" smtClean="0"/>
              <a:t>zambezi</a:t>
            </a:r>
            <a:r>
              <a:rPr lang="en-US" sz="2600" i="1" kern="0" dirty="0" smtClean="0"/>
              <a:t> </a:t>
            </a:r>
          </a:p>
          <a:p>
            <a:endParaRPr lang="en-US" kern="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500"/>
            <a:ext cx="10058400" cy="6184685"/>
          </a:xfrm>
          <a:prstGeom prst="rect">
            <a:avLst/>
          </a:prstGeom>
        </p:spPr>
      </p:pic>
    </p:spTree>
    <p:extLst>
      <p:ext uri="{BB962C8B-B14F-4D97-AF65-F5344CB8AC3E}">
        <p14:creationId xmlns:p14="http://schemas.microsoft.com/office/powerpoint/2010/main" val="1836308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19" y="701396"/>
            <a:ext cx="8902700" cy="777240"/>
          </a:xfrm>
        </p:spPr>
        <p:txBody>
          <a:bodyPr/>
          <a:lstStyle/>
          <a:p>
            <a:r>
              <a:rPr lang="en-US" sz="4600" dirty="0" smtClean="0"/>
              <a:t>Getting there is ½ the fun</a:t>
            </a:r>
            <a:r>
              <a:rPr lang="is-IS" sz="4600" dirty="0" smtClean="0"/>
              <a:t>…*</a:t>
            </a:r>
            <a:endParaRPr lang="en-US" sz="4600" dirty="0"/>
          </a:p>
        </p:txBody>
      </p:sp>
      <p:sp>
        <p:nvSpPr>
          <p:cNvPr id="10" name="Text Placeholder 9"/>
          <p:cNvSpPr>
            <a:spLocks noGrp="1"/>
          </p:cNvSpPr>
          <p:nvPr>
            <p:ph type="body" sz="quarter" idx="16"/>
          </p:nvPr>
        </p:nvSpPr>
        <p:spPr>
          <a:xfrm>
            <a:off x="992536" y="2047980"/>
            <a:ext cx="3736976" cy="3982156"/>
          </a:xfrm>
        </p:spPr>
        <p:txBody>
          <a:bodyPr/>
          <a:lstStyle/>
          <a:p>
            <a:r>
              <a:rPr lang="en-US" u="sng" dirty="0" smtClean="0"/>
              <a:t>JSTOR Global Plants</a:t>
            </a:r>
          </a:p>
          <a:p>
            <a:r>
              <a:rPr lang="en-US" dirty="0" smtClean="0"/>
              <a:t>Mission: partner with herbaria and botanical gardens to digitize vital information about plants</a:t>
            </a:r>
          </a:p>
          <a:p>
            <a:pPr marL="567041" indent="-342900">
              <a:buFont typeface="Arial"/>
              <a:buChar char="•"/>
            </a:pPr>
            <a:r>
              <a:rPr lang="en-US" i="0" dirty="0" smtClean="0"/>
              <a:t>Collaborated with our content partners Royal Botanic Gardens Kew and Royal Geographical Society</a:t>
            </a:r>
          </a:p>
          <a:p>
            <a:pPr marL="567041" indent="-342900">
              <a:buFont typeface="Arial"/>
              <a:buChar char="•"/>
            </a:pPr>
            <a:r>
              <a:rPr lang="en-US" i="0" dirty="0" smtClean="0"/>
              <a:t>Mapped content using articles and books in JSTOR archive</a:t>
            </a:r>
          </a:p>
          <a:p>
            <a:pPr marL="567041" indent="-342900">
              <a:buFont typeface="Arial"/>
              <a:buChar char="•"/>
            </a:pPr>
            <a:r>
              <a:rPr lang="en-US" i="0" dirty="0" smtClean="0"/>
              <a:t>Set location and dates of journal articles and primary sources</a:t>
            </a:r>
            <a:endParaRPr lang="en-US" i="0" dirty="0"/>
          </a:p>
        </p:txBody>
      </p:sp>
      <p:sp>
        <p:nvSpPr>
          <p:cNvPr id="12" name="Text Placeholder 11"/>
          <p:cNvSpPr>
            <a:spLocks noGrp="1"/>
          </p:cNvSpPr>
          <p:nvPr>
            <p:ph type="body" sz="quarter" idx="18"/>
          </p:nvPr>
        </p:nvSpPr>
        <p:spPr>
          <a:xfrm>
            <a:off x="4992669" y="2047980"/>
            <a:ext cx="3736976" cy="3982156"/>
          </a:xfrm>
        </p:spPr>
        <p:txBody>
          <a:bodyPr/>
          <a:lstStyle/>
          <a:p>
            <a:r>
              <a:rPr lang="en-US" u="sng" dirty="0" smtClean="0"/>
              <a:t>JSTOR Labs</a:t>
            </a:r>
            <a:endParaRPr lang="en-US" u="sng" dirty="0"/>
          </a:p>
          <a:p>
            <a:r>
              <a:rPr lang="en-US" dirty="0" smtClean="0"/>
              <a:t>Mission: partner with publishers, libraries and labs to build innovative tools for researchers and teachers.</a:t>
            </a:r>
            <a:endParaRPr lang="en-US" i="0" dirty="0" smtClean="0"/>
          </a:p>
          <a:p>
            <a:pPr marL="567041" indent="-342900">
              <a:buFont typeface="Arial"/>
              <a:buChar char="•"/>
            </a:pPr>
            <a:r>
              <a:rPr lang="en-US" i="0" dirty="0" smtClean="0"/>
              <a:t>Labs works quickly to test out new ideas with users</a:t>
            </a:r>
          </a:p>
          <a:p>
            <a:pPr marL="567041" indent="-342900">
              <a:buFont typeface="Arial"/>
              <a:buChar char="•"/>
            </a:pPr>
            <a:r>
              <a:rPr lang="en-US" i="0" dirty="0" smtClean="0"/>
              <a:t>Used a three-day “flash-build” to create core site</a:t>
            </a:r>
            <a:endParaRPr lang="en-US" i="0" dirty="0"/>
          </a:p>
          <a:p>
            <a:pPr marL="567041" indent="-342900">
              <a:buFont typeface="Arial"/>
              <a:buChar char="•"/>
            </a:pPr>
            <a:r>
              <a:rPr lang="en-US" i="0" dirty="0" smtClean="0"/>
              <a:t>Combined multiple tools (</a:t>
            </a:r>
            <a:r>
              <a:rPr lang="en-US" i="0" dirty="0" err="1" smtClean="0"/>
              <a:t>mapwarper</a:t>
            </a:r>
            <a:r>
              <a:rPr lang="en-US" i="0" dirty="0" smtClean="0"/>
              <a:t>, </a:t>
            </a:r>
            <a:r>
              <a:rPr lang="en-US" i="0" dirty="0" err="1" smtClean="0"/>
              <a:t>timeline.js</a:t>
            </a:r>
            <a:r>
              <a:rPr lang="en-US" i="0" dirty="0" smtClean="0"/>
              <a:t>, etc.) into a unique interface</a:t>
            </a:r>
          </a:p>
        </p:txBody>
      </p:sp>
      <p:sp>
        <p:nvSpPr>
          <p:cNvPr id="5" name="Text Placeholder 2"/>
          <p:cNvSpPr txBox="1">
            <a:spLocks/>
          </p:cNvSpPr>
          <p:nvPr/>
        </p:nvSpPr>
        <p:spPr>
          <a:xfrm>
            <a:off x="4729512" y="7113483"/>
            <a:ext cx="9347200" cy="791359"/>
          </a:xfrm>
          <a:prstGeom prst="rect">
            <a:avLst/>
          </a:prstGeom>
        </p:spPr>
        <p:txBody>
          <a:bodyPr/>
          <a:lstStyle>
            <a:lvl1pPr marL="224141" algn="l" rtl="0" eaLnBrk="1" fontAlgn="base" hangingPunct="1">
              <a:lnSpc>
                <a:spcPct val="95000"/>
              </a:lnSpc>
              <a:spcBef>
                <a:spcPts val="1671"/>
              </a:spcBef>
              <a:spcAft>
                <a:spcPct val="0"/>
              </a:spcAft>
              <a:buClr>
                <a:schemeClr val="accent1"/>
              </a:buClr>
              <a:buSzPct val="90000"/>
              <a:buFont typeface="Wingdings" pitchFamily="2" charset="2"/>
              <a:defRPr sz="1900">
                <a:solidFill>
                  <a:schemeClr val="tx1"/>
                </a:solidFill>
                <a:latin typeface="+mn-lt"/>
                <a:ea typeface="+mn-ea"/>
                <a:cs typeface="+mn-cs"/>
              </a:defRPr>
            </a:lvl1pPr>
            <a:lvl2pPr marL="224141" indent="-252938" algn="l" rtl="0" eaLnBrk="1" fontAlgn="base" hangingPunct="1">
              <a:lnSpc>
                <a:spcPct val="95000"/>
              </a:lnSpc>
              <a:spcBef>
                <a:spcPts val="1393"/>
              </a:spcBef>
              <a:spcAft>
                <a:spcPct val="0"/>
              </a:spcAft>
              <a:buClr>
                <a:schemeClr val="tx1"/>
              </a:buClr>
              <a:buSzPct val="100000"/>
              <a:buFont typeface="Georgia" panose="02040502050405020303" pitchFamily="18" charset="0"/>
              <a:buChar char="»"/>
              <a:defRPr sz="2200" b="0" i="0" u="none">
                <a:solidFill>
                  <a:schemeClr val="tx1"/>
                </a:solidFill>
                <a:latin typeface="+mn-lt"/>
                <a:cs typeface="+mn-cs"/>
              </a:defRPr>
            </a:lvl2pPr>
            <a:lvl3pPr marL="224141" indent="-210487" algn="l" rtl="0" eaLnBrk="1" fontAlgn="base" hangingPunct="1">
              <a:spcBef>
                <a:spcPts val="1003"/>
              </a:spcBef>
              <a:spcAft>
                <a:spcPts val="0"/>
              </a:spcAft>
              <a:buClr>
                <a:schemeClr val="tx1"/>
              </a:buClr>
              <a:buSzPct val="100000"/>
              <a:buFont typeface="Georgia" panose="02040502050405020303" pitchFamily="18" charset="0"/>
              <a:buChar char="»"/>
              <a:defRPr sz="2200">
                <a:solidFill>
                  <a:schemeClr val="tx1"/>
                </a:solidFill>
                <a:latin typeface="+mn-lt"/>
                <a:cs typeface="+mn-cs"/>
              </a:defRPr>
            </a:lvl3pPr>
            <a:lvl4pPr marL="224141" indent="-213953" algn="l" rtl="0" eaLnBrk="1" fontAlgn="base" hangingPunct="1">
              <a:spcBef>
                <a:spcPts val="1003"/>
              </a:spcBef>
              <a:spcAft>
                <a:spcPts val="0"/>
              </a:spcAft>
              <a:buClr>
                <a:schemeClr val="accent2"/>
              </a:buClr>
              <a:buSzPct val="90000"/>
              <a:buFont typeface="Wingdings" panose="05000000000000000000" pitchFamily="2" charset="2"/>
              <a:buChar char="§"/>
              <a:defRPr sz="2200">
                <a:solidFill>
                  <a:schemeClr val="tx1"/>
                </a:solidFill>
                <a:latin typeface="+mn-lt"/>
                <a:cs typeface="+mn-cs"/>
              </a:defRPr>
            </a:lvl4pPr>
            <a:lvl5pPr marL="224141" indent="-213953" algn="l" rtl="0" eaLnBrk="1" fontAlgn="base" hangingPunct="1">
              <a:spcBef>
                <a:spcPts val="1003"/>
              </a:spcBef>
              <a:spcAft>
                <a:spcPts val="0"/>
              </a:spcAft>
              <a:buClr>
                <a:schemeClr val="accent2"/>
              </a:buClr>
              <a:buFont typeface="Arial" charset="0"/>
              <a:buChar char="­"/>
              <a:defRPr sz="2200">
                <a:solidFill>
                  <a:schemeClr val="tx1"/>
                </a:solidFill>
                <a:latin typeface="+mn-lt"/>
                <a:cs typeface="+mn-cs"/>
              </a:defRPr>
            </a:lvl5pPr>
            <a:lvl6pPr marL="1347820"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857232"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366644"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876057" indent="-17864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sz="1800" i="1" kern="0" dirty="0" smtClean="0"/>
              <a:t>* </a:t>
            </a:r>
            <a:r>
              <a:rPr lang="is-IS" sz="1800" i="1" kern="0" dirty="0" smtClean="0"/>
              <a:t>… is what Livingstone didn’t say.  But we did</a:t>
            </a:r>
            <a:r>
              <a:rPr lang="is-IS" sz="1800" i="1" kern="0" dirty="0"/>
              <a:t>!</a:t>
            </a:r>
            <a:endParaRPr lang="en-US" sz="2600" i="1" kern="0" dirty="0" smtClean="0"/>
          </a:p>
          <a:p>
            <a:endParaRPr lang="en-US" kern="0" dirty="0"/>
          </a:p>
        </p:txBody>
      </p:sp>
    </p:spTree>
    <p:extLst>
      <p:ext uri="{BB962C8B-B14F-4D97-AF65-F5344CB8AC3E}">
        <p14:creationId xmlns:p14="http://schemas.microsoft.com/office/powerpoint/2010/main" val="1914111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41458" y="362607"/>
            <a:ext cx="8596424" cy="3212657"/>
          </a:xfrm>
        </p:spPr>
        <p:txBody>
          <a:bodyPr/>
          <a:lstStyle/>
          <a:p>
            <a:r>
              <a:rPr lang="en-US" sz="4800" dirty="0" smtClean="0"/>
              <a:t>and there are more stories to tell!</a:t>
            </a:r>
            <a:endParaRPr lang="en-US" sz="4800" dirty="0"/>
          </a:p>
        </p:txBody>
      </p:sp>
      <p:sp>
        <p:nvSpPr>
          <p:cNvPr id="4" name="Text Placeholder 3"/>
          <p:cNvSpPr>
            <a:spLocks noGrp="1"/>
          </p:cNvSpPr>
          <p:nvPr>
            <p:ph type="body" sz="quarter" idx="15"/>
          </p:nvPr>
        </p:nvSpPr>
        <p:spPr>
          <a:xfrm>
            <a:off x="5242362" y="1684613"/>
            <a:ext cx="3764356" cy="6345047"/>
          </a:xfrm>
        </p:spPr>
        <p:txBody>
          <a:bodyPr/>
          <a:lstStyle/>
          <a:p>
            <a:r>
              <a:rPr lang="en-US" dirty="0" smtClean="0"/>
              <a:t>“ …we have been dreaming of doing such a thing with our content on </a:t>
            </a:r>
            <a:r>
              <a:rPr lang="en-US" dirty="0"/>
              <a:t>George </a:t>
            </a:r>
            <a:r>
              <a:rPr lang="en-US" dirty="0" smtClean="0"/>
              <a:t>Forrest, a plant explorer and hunter who collected throughout China in the early 20</a:t>
            </a:r>
            <a:r>
              <a:rPr lang="en-US" baseline="30000" dirty="0" smtClean="0"/>
              <a:t>th</a:t>
            </a:r>
            <a:r>
              <a:rPr lang="en-US" dirty="0" smtClean="0"/>
              <a:t> century…”</a:t>
            </a:r>
          </a:p>
          <a:p>
            <a:r>
              <a:rPr lang="en-US" dirty="0" smtClean="0"/>
              <a:t>--Royal  Botanic Gardens Edinburgh</a:t>
            </a:r>
          </a:p>
          <a:p>
            <a:endParaRPr lang="en-US" dirty="0"/>
          </a:p>
          <a:p>
            <a:r>
              <a:rPr lang="en-US" dirty="0" smtClean="0"/>
              <a:t>“This is an amazing use of secondary sources as primary sources and of combining the two…”</a:t>
            </a:r>
            <a:endParaRPr lang="en-US" dirty="0"/>
          </a:p>
          <a:p>
            <a:r>
              <a:rPr lang="en-US" dirty="0" smtClean="0"/>
              <a:t>--Royal Geographical Society </a:t>
            </a:r>
            <a:endParaRPr lang="en-US" dirty="0"/>
          </a:p>
        </p:txBody>
      </p:sp>
      <p:pic>
        <p:nvPicPr>
          <p:cNvPr id="5" name="Picture 4"/>
          <p:cNvPicPr>
            <a:picLocks noChangeAspect="1"/>
          </p:cNvPicPr>
          <p:nvPr/>
        </p:nvPicPr>
        <p:blipFill>
          <a:blip r:embed="rId3"/>
          <a:stretch>
            <a:fillRect/>
          </a:stretch>
        </p:blipFill>
        <p:spPr>
          <a:xfrm>
            <a:off x="1103585" y="1968935"/>
            <a:ext cx="3676650" cy="5353050"/>
          </a:xfrm>
          <a:prstGeom prst="rect">
            <a:avLst/>
          </a:prstGeom>
        </p:spPr>
      </p:pic>
    </p:spTree>
    <p:extLst>
      <p:ext uri="{BB962C8B-B14F-4D97-AF65-F5344CB8AC3E}">
        <p14:creationId xmlns:p14="http://schemas.microsoft.com/office/powerpoint/2010/main" val="116111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17522" y="5857022"/>
            <a:ext cx="4365527" cy="695656"/>
          </a:xfrm>
          <a:prstGeom prst="rect">
            <a:avLst/>
          </a:prstGeom>
          <a:noFill/>
        </p:spPr>
        <p:txBody>
          <a:bodyPr wrap="square" lIns="19777" tIns="49443" rIns="0" bIns="49443" rtlCol="0">
            <a:spAutoFit/>
          </a:bodyPr>
          <a:lstStyle/>
          <a:p>
            <a:pPr algn="l">
              <a:lnSpc>
                <a:spcPct val="110000"/>
              </a:lnSpc>
              <a:spcBef>
                <a:spcPts val="0"/>
              </a:spcBef>
              <a:spcAft>
                <a:spcPts val="0"/>
              </a:spcAft>
            </a:pPr>
            <a:r>
              <a:rPr lang="en-US" sz="1760" cap="all" dirty="0">
                <a:solidFill>
                  <a:srgbClr val="333333"/>
                </a:solidFill>
                <a:latin typeface="Arial Narrow"/>
                <a:ea typeface="ＭＳ Ｐゴシック" pitchFamily="28" charset="-128"/>
              </a:rPr>
              <a:t>Director, INSTITUTIONAL PARTICIPATION &amp; Strategic Partnerships, EUROPE</a:t>
            </a:r>
          </a:p>
        </p:txBody>
      </p:sp>
      <p:sp>
        <p:nvSpPr>
          <p:cNvPr id="18" name="TextBox 17"/>
          <p:cNvSpPr txBox="1"/>
          <p:nvPr/>
        </p:nvSpPr>
        <p:spPr>
          <a:xfrm>
            <a:off x="6523878" y="4044235"/>
            <a:ext cx="3928717" cy="1768001"/>
          </a:xfrm>
          <a:prstGeom prst="rect">
            <a:avLst/>
          </a:prstGeom>
          <a:noFill/>
        </p:spPr>
        <p:txBody>
          <a:bodyPr wrap="square" lIns="19777" tIns="49443" rIns="0" bIns="49443" rtlCol="0">
            <a:spAutoFit/>
          </a:bodyPr>
          <a:lstStyle/>
          <a:p>
            <a:pPr algn="l">
              <a:lnSpc>
                <a:spcPct val="110000"/>
              </a:lnSpc>
              <a:spcBef>
                <a:spcPts val="0"/>
              </a:spcBef>
              <a:spcAft>
                <a:spcPts val="0"/>
              </a:spcAft>
            </a:pPr>
            <a:r>
              <a:rPr lang="en-US" sz="2400" b="1" dirty="0" smtClean="0">
                <a:solidFill>
                  <a:srgbClr val="333333"/>
                </a:solidFill>
                <a:latin typeface="Arial Narrow"/>
                <a:ea typeface="ＭＳ Ｐゴシック" pitchFamily="28" charset="-128"/>
              </a:rPr>
              <a:t>VISIT</a:t>
            </a:r>
          </a:p>
          <a:p>
            <a:pPr algn="l">
              <a:lnSpc>
                <a:spcPct val="100000"/>
              </a:lnSpc>
              <a:spcBef>
                <a:spcPts val="0"/>
              </a:spcBef>
              <a:spcAft>
                <a:spcPts val="600"/>
              </a:spcAft>
            </a:pPr>
            <a:r>
              <a:rPr lang="en-US" sz="2400" dirty="0" smtClean="0">
                <a:solidFill>
                  <a:srgbClr val="990000"/>
                </a:solidFill>
                <a:latin typeface="Arial Narrow"/>
                <a:ea typeface="ＭＳ Ｐゴシック" pitchFamily="28" charset="-128"/>
              </a:rPr>
              <a:t>labs.jstor.org</a:t>
            </a:r>
          </a:p>
          <a:p>
            <a:pPr algn="l">
              <a:lnSpc>
                <a:spcPct val="100000"/>
              </a:lnSpc>
              <a:spcBef>
                <a:spcPts val="0"/>
              </a:spcBef>
              <a:spcAft>
                <a:spcPts val="600"/>
              </a:spcAft>
            </a:pPr>
            <a:r>
              <a:rPr lang="en-US" sz="2400" dirty="0" smtClean="0">
                <a:solidFill>
                  <a:srgbClr val="990000"/>
                </a:solidFill>
                <a:latin typeface="Arial Narrow"/>
                <a:ea typeface="ＭＳ Ｐゴシック" pitchFamily="28" charset="-128"/>
              </a:rPr>
              <a:t>plants.jstor.org</a:t>
            </a:r>
          </a:p>
          <a:p>
            <a:pPr algn="l">
              <a:lnSpc>
                <a:spcPct val="100000"/>
              </a:lnSpc>
              <a:spcBef>
                <a:spcPts val="0"/>
              </a:spcBef>
              <a:spcAft>
                <a:spcPts val="600"/>
              </a:spcAft>
            </a:pPr>
            <a:r>
              <a:rPr lang="en-US" sz="2400" dirty="0" smtClean="0">
                <a:solidFill>
                  <a:srgbClr val="990000"/>
                </a:solidFill>
                <a:latin typeface="Arial Narrow"/>
                <a:ea typeface="ＭＳ Ｐゴシック" pitchFamily="28" charset="-128"/>
              </a:rPr>
              <a:t>labs.jstor.org/</a:t>
            </a:r>
            <a:r>
              <a:rPr lang="en-US" sz="2400" dirty="0" err="1" smtClean="0">
                <a:solidFill>
                  <a:srgbClr val="990000"/>
                </a:solidFill>
                <a:latin typeface="Arial Narrow"/>
                <a:ea typeface="ＭＳ Ｐゴシック" pitchFamily="28" charset="-128"/>
              </a:rPr>
              <a:t>zambezi</a:t>
            </a:r>
            <a:r>
              <a:rPr lang="en-US" sz="2400" dirty="0">
                <a:solidFill>
                  <a:srgbClr val="990000"/>
                </a:solidFill>
                <a:latin typeface="Arial Narrow"/>
                <a:ea typeface="ＭＳ Ｐゴシック" pitchFamily="28" charset="-128"/>
              </a:rPr>
              <a:t>/</a:t>
            </a:r>
          </a:p>
        </p:txBody>
      </p:sp>
      <p:sp>
        <p:nvSpPr>
          <p:cNvPr id="20" name="TextBox 19"/>
          <p:cNvSpPr txBox="1"/>
          <p:nvPr/>
        </p:nvSpPr>
        <p:spPr>
          <a:xfrm>
            <a:off x="989648" y="5412226"/>
            <a:ext cx="4365527" cy="472518"/>
          </a:xfrm>
          <a:prstGeom prst="rect">
            <a:avLst/>
          </a:prstGeom>
          <a:noFill/>
        </p:spPr>
        <p:txBody>
          <a:bodyPr wrap="square" lIns="19777" tIns="49443" rIns="0" bIns="49443" rtlCol="0">
            <a:spAutoFit/>
          </a:bodyPr>
          <a:lstStyle/>
          <a:p>
            <a:pPr algn="l">
              <a:lnSpc>
                <a:spcPct val="110000"/>
              </a:lnSpc>
              <a:spcBef>
                <a:spcPts val="0"/>
              </a:spcBef>
              <a:spcAft>
                <a:spcPts val="0"/>
              </a:spcAft>
            </a:pPr>
            <a:r>
              <a:rPr lang="en-US" sz="2400" b="1" cap="all" dirty="0">
                <a:solidFill>
                  <a:srgbClr val="333333"/>
                </a:solidFill>
                <a:latin typeface="Arial Narrow"/>
                <a:ea typeface="ＭＳ Ｐゴシック" pitchFamily="28" charset="-128"/>
              </a:rPr>
              <a:t>Colleen </a:t>
            </a:r>
            <a:r>
              <a:rPr lang="en-US" sz="2400" b="1" cap="all" dirty="0" err="1">
                <a:solidFill>
                  <a:srgbClr val="333333"/>
                </a:solidFill>
                <a:latin typeface="Arial Narrow"/>
                <a:ea typeface="ＭＳ Ｐゴシック" pitchFamily="28" charset="-128"/>
              </a:rPr>
              <a:t>CAmpbell</a:t>
            </a:r>
            <a:endParaRPr lang="en-US" sz="2400" b="1" cap="all" dirty="0">
              <a:solidFill>
                <a:srgbClr val="333333"/>
              </a:solidFill>
              <a:latin typeface="Arial Narrow"/>
              <a:ea typeface="ＭＳ Ｐゴシック" pitchFamily="28" charset="-128"/>
            </a:endParaRPr>
          </a:p>
        </p:txBody>
      </p:sp>
      <p:sp>
        <p:nvSpPr>
          <p:cNvPr id="21" name="TextBox 20"/>
          <p:cNvSpPr txBox="1"/>
          <p:nvPr/>
        </p:nvSpPr>
        <p:spPr>
          <a:xfrm>
            <a:off x="989648" y="6501151"/>
            <a:ext cx="3593071" cy="373645"/>
          </a:xfrm>
          <a:prstGeom prst="rect">
            <a:avLst/>
          </a:prstGeom>
          <a:noFill/>
        </p:spPr>
        <p:txBody>
          <a:bodyPr wrap="square" lIns="19777" tIns="49443" rIns="0" bIns="49443" rtlCol="0">
            <a:spAutoFit/>
          </a:bodyPr>
          <a:lstStyle/>
          <a:p>
            <a:pPr algn="l">
              <a:lnSpc>
                <a:spcPct val="110000"/>
              </a:lnSpc>
              <a:spcBef>
                <a:spcPts val="0"/>
              </a:spcBef>
              <a:spcAft>
                <a:spcPts val="0"/>
              </a:spcAft>
            </a:pPr>
            <a:r>
              <a:rPr lang="en-US" sz="1760" dirty="0" smtClean="0">
                <a:solidFill>
                  <a:srgbClr val="990000"/>
                </a:solidFill>
                <a:latin typeface="Arial Narrow"/>
                <a:ea typeface="ＭＳ Ｐゴシック" pitchFamily="28" charset="-128"/>
              </a:rPr>
              <a:t>Colleen.Campbell@IthakaInternational.org</a:t>
            </a:r>
            <a:endParaRPr lang="en-US" sz="1760" dirty="0">
              <a:solidFill>
                <a:srgbClr val="333333"/>
              </a:solidFill>
              <a:latin typeface="Arial Narrow"/>
              <a:ea typeface="ＭＳ Ｐゴシック" pitchFamily="28" charset="-128"/>
            </a:endParaRPr>
          </a:p>
        </p:txBody>
      </p:sp>
      <p:sp>
        <p:nvSpPr>
          <p:cNvPr id="23" name="TextBox 22"/>
          <p:cNvSpPr txBox="1"/>
          <p:nvPr/>
        </p:nvSpPr>
        <p:spPr>
          <a:xfrm>
            <a:off x="989648" y="6819656"/>
            <a:ext cx="3593071" cy="695656"/>
          </a:xfrm>
          <a:prstGeom prst="rect">
            <a:avLst/>
          </a:prstGeom>
          <a:noFill/>
        </p:spPr>
        <p:txBody>
          <a:bodyPr wrap="square" lIns="19777" tIns="49443" rIns="0" bIns="49443" rtlCol="0">
            <a:spAutoFit/>
          </a:bodyPr>
          <a:lstStyle/>
          <a:p>
            <a:pPr algn="l">
              <a:lnSpc>
                <a:spcPct val="110000"/>
              </a:lnSpc>
              <a:spcBef>
                <a:spcPts val="0"/>
              </a:spcBef>
              <a:spcAft>
                <a:spcPts val="0"/>
              </a:spcAft>
            </a:pPr>
            <a:r>
              <a:rPr lang="en-US" sz="1760" dirty="0">
                <a:solidFill>
                  <a:srgbClr val="990000"/>
                </a:solidFill>
                <a:latin typeface="Arial Narrow"/>
                <a:ea typeface="ＭＳ Ｐゴシック" pitchFamily="28" charset="-128"/>
              </a:rPr>
              <a:t>www.jstor.org</a:t>
            </a:r>
          </a:p>
          <a:p>
            <a:pPr algn="l">
              <a:lnSpc>
                <a:spcPct val="110000"/>
              </a:lnSpc>
              <a:spcBef>
                <a:spcPts val="0"/>
              </a:spcBef>
              <a:spcAft>
                <a:spcPts val="0"/>
              </a:spcAft>
            </a:pPr>
            <a:r>
              <a:rPr lang="en-US" sz="1760" dirty="0">
                <a:solidFill>
                  <a:srgbClr val="990000"/>
                </a:solidFill>
                <a:latin typeface="Arial Narrow"/>
                <a:ea typeface="ＭＳ Ｐゴシック" pitchFamily="28" charset="-128"/>
              </a:rPr>
              <a:t>www.portico.org</a:t>
            </a:r>
            <a:endParaRPr lang="en-US" sz="1760" dirty="0">
              <a:solidFill>
                <a:srgbClr val="333333"/>
              </a:solidFill>
              <a:latin typeface="Arial Narrow"/>
              <a:ea typeface="ＭＳ Ｐゴシック" pitchFamily="28" charset="-128"/>
            </a:endParaRPr>
          </a:p>
        </p:txBody>
      </p:sp>
      <p:sp>
        <p:nvSpPr>
          <p:cNvPr id="25" name="Rectangle 24">
            <a:hlinkClick r:id="rId3"/>
          </p:cNvPr>
          <p:cNvSpPr/>
          <p:nvPr/>
        </p:nvSpPr>
        <p:spPr bwMode="auto">
          <a:xfrm>
            <a:off x="1900743" y="5812236"/>
            <a:ext cx="924487" cy="203387"/>
          </a:xfrm>
          <a:prstGeom prst="rect">
            <a:avLst/>
          </a:prstGeom>
          <a:noFill/>
          <a:ln w="9525" cap="flat" cmpd="sng" algn="ctr">
            <a:no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noAutofit/>
          </a:bodyPr>
          <a:lstStyle/>
          <a:p>
            <a:pPr algn="l"/>
            <a:endParaRPr lang="en-US" sz="1760">
              <a:solidFill>
                <a:srgbClr val="FFFFFF"/>
              </a:solidFill>
              <a:ea typeface="ＭＳ Ｐゴシック" pitchFamily="28" charset="-128"/>
            </a:endParaRPr>
          </a:p>
        </p:txBody>
      </p:sp>
      <p:sp>
        <p:nvSpPr>
          <p:cNvPr id="26" name="Rectangle 25">
            <a:hlinkClick r:id="rId4"/>
          </p:cNvPr>
          <p:cNvSpPr/>
          <p:nvPr/>
        </p:nvSpPr>
        <p:spPr bwMode="auto">
          <a:xfrm>
            <a:off x="2095500" y="5907741"/>
            <a:ext cx="1412614" cy="203387"/>
          </a:xfrm>
          <a:prstGeom prst="rect">
            <a:avLst/>
          </a:prstGeom>
          <a:noFill/>
          <a:ln w="9525" cap="flat" cmpd="sng" algn="ctr">
            <a:no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noAutofit/>
          </a:bodyPr>
          <a:lstStyle/>
          <a:p>
            <a:pPr algn="l"/>
            <a:endParaRPr lang="en-US" sz="1760">
              <a:solidFill>
                <a:srgbClr val="FFFFFF"/>
              </a:solidFill>
              <a:ea typeface="ＭＳ Ｐゴシック" pitchFamily="28" charset="-128"/>
            </a:endParaRPr>
          </a:p>
        </p:txBody>
      </p:sp>
      <p:sp>
        <p:nvSpPr>
          <p:cNvPr id="27" name="Rectangle 26">
            <a:hlinkClick r:id="rId5"/>
          </p:cNvPr>
          <p:cNvSpPr/>
          <p:nvPr/>
        </p:nvSpPr>
        <p:spPr bwMode="auto">
          <a:xfrm>
            <a:off x="6515664" y="5917808"/>
            <a:ext cx="924487" cy="203387"/>
          </a:xfrm>
          <a:prstGeom prst="rect">
            <a:avLst/>
          </a:prstGeom>
          <a:noFill/>
          <a:ln w="9525" cap="flat" cmpd="sng" algn="ctr">
            <a:no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noAutofit/>
          </a:bodyPr>
          <a:lstStyle/>
          <a:p>
            <a:pPr algn="l"/>
            <a:endParaRPr lang="en-US" sz="1760">
              <a:solidFill>
                <a:srgbClr val="FFFFFF"/>
              </a:solidFill>
              <a:ea typeface="ＭＳ Ｐゴシック" pitchFamily="28" charset="-128"/>
            </a:endParaRPr>
          </a:p>
        </p:txBody>
      </p:sp>
      <p:sp>
        <p:nvSpPr>
          <p:cNvPr id="30" name="Rectangle 29">
            <a:hlinkClick r:id="rId6"/>
          </p:cNvPr>
          <p:cNvSpPr/>
          <p:nvPr/>
        </p:nvSpPr>
        <p:spPr bwMode="auto">
          <a:xfrm>
            <a:off x="6523878" y="6155991"/>
            <a:ext cx="1047655" cy="203387"/>
          </a:xfrm>
          <a:prstGeom prst="rect">
            <a:avLst/>
          </a:prstGeom>
          <a:noFill/>
          <a:ln w="9525" cap="flat" cmpd="sng" algn="ctr">
            <a:no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noAutofit/>
          </a:bodyPr>
          <a:lstStyle/>
          <a:p>
            <a:pPr algn="l"/>
            <a:endParaRPr lang="en-US" sz="1760">
              <a:solidFill>
                <a:srgbClr val="FFFFFF"/>
              </a:solidFill>
              <a:ea typeface="ＭＳ Ｐゴシック" pitchFamily="28" charset="-128"/>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2354" y="1393646"/>
            <a:ext cx="1046046" cy="1307557"/>
          </a:xfrm>
          <a:prstGeom prst="rect">
            <a:avLst/>
          </a:prstGeom>
        </p:spPr>
      </p:pic>
      <p:sp>
        <p:nvSpPr>
          <p:cNvPr id="2" name="Rectangle 1"/>
          <p:cNvSpPr/>
          <p:nvPr/>
        </p:nvSpPr>
        <p:spPr>
          <a:xfrm>
            <a:off x="989648" y="2072334"/>
            <a:ext cx="3552383" cy="930896"/>
          </a:xfrm>
          <a:prstGeom prst="rect">
            <a:avLst/>
          </a:prstGeom>
        </p:spPr>
        <p:txBody>
          <a:bodyPr wrap="none">
            <a:spAutoFit/>
          </a:bodyPr>
          <a:lstStyle/>
          <a:p>
            <a:pPr algn="l">
              <a:lnSpc>
                <a:spcPct val="110000"/>
              </a:lnSpc>
              <a:spcBef>
                <a:spcPts val="0"/>
              </a:spcBef>
              <a:spcAft>
                <a:spcPts val="0"/>
              </a:spcAft>
            </a:pPr>
            <a:r>
              <a:rPr lang="en-US" sz="5400" b="1" dirty="0" smtClean="0">
                <a:solidFill>
                  <a:srgbClr val="333333"/>
                </a:solidFill>
                <a:latin typeface="Arial Narrow"/>
                <a:ea typeface="ＭＳ Ｐゴシック" pitchFamily="28" charset="-128"/>
              </a:rPr>
              <a:t>THANK YOU</a:t>
            </a:r>
            <a:endParaRPr lang="en-US" sz="5400" b="1" dirty="0">
              <a:solidFill>
                <a:srgbClr val="333333"/>
              </a:solidFill>
              <a:latin typeface="Arial Narrow"/>
              <a:ea typeface="ＭＳ Ｐゴシック" pitchFamily="28" charset="-128"/>
            </a:endParaRPr>
          </a:p>
        </p:txBody>
      </p:sp>
    </p:spTree>
    <p:extLst>
      <p:ext uri="{BB962C8B-B14F-4D97-AF65-F5344CB8AC3E}">
        <p14:creationId xmlns:p14="http://schemas.microsoft.com/office/powerpoint/2010/main" val="181472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42823" y="3344150"/>
            <a:ext cx="7220644" cy="3212657"/>
          </a:xfrm>
        </p:spPr>
        <p:txBody>
          <a:bodyPr/>
          <a:lstStyle/>
          <a:p>
            <a:r>
              <a:rPr lang="en-US" dirty="0" smtClean="0"/>
              <a:t>Appendix</a:t>
            </a:r>
            <a:endParaRPr lang="en-US" dirty="0" smtClean="0"/>
          </a:p>
        </p:txBody>
      </p:sp>
    </p:spTree>
    <p:extLst>
      <p:ext uri="{BB962C8B-B14F-4D97-AF65-F5344CB8AC3E}">
        <p14:creationId xmlns:p14="http://schemas.microsoft.com/office/powerpoint/2010/main" val="14673593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4&quot;&gt;&lt;property id=&quot;20148&quot; value=&quot;5&quot;/&gt;&lt;property id=&quot;20300&quot; value=&quot;Slide 3&quot;/&gt;&lt;property id=&quot;20307&quot; value=&quot;447&quot;/&gt;&lt;/object&gt;&lt;object type=&quot;3&quot; unique_id=&quot;10005&quot;&gt;&lt;property id=&quot;20148&quot; value=&quot;5&quot;/&gt;&lt;property id=&quot;20300&quot; value=&quot;Slide 4&quot;/&gt;&lt;property id=&quot;20307&quot; value=&quot;448&quot;/&gt;&lt;/object&gt;&lt;object type=&quot;3&quot; unique_id=&quot;10006&quot;&gt;&lt;property id=&quot;20148&quot; value=&quot;5&quot;/&gt;&lt;property id=&quot;20300&quot; value=&quot;Slide 5 - &amp;quot;TITLE OF LOGO SLIDE&amp;quot;&quot;/&gt;&lt;property id=&quot;20307&quot; value=&quot;451&quot;/&gt;&lt;/object&gt;&lt;object type=&quot;3&quot; unique_id=&quot;10008&quot;&gt;&lt;property id=&quot;20148&quot; value=&quot;5&quot;/&gt;&lt;property id=&quot;20300&quot; value=&quot;Slide 6&quot;/&gt;&lt;property id=&quot;20307&quot; value=&quot;453&quot;/&gt;&lt;/object&gt;&lt;object type=&quot;3&quot; unique_id=&quot;10009&quot;&gt;&lt;property id=&quot;20148&quot; value=&quot;5&quot;/&gt;&lt;property id=&quot;20300&quot; value=&quot;Slide 7&quot;/&gt;&lt;property id=&quot;20307&quot; value=&quot;454&quot;/&gt;&lt;/object&gt;&lt;object type=&quot;3&quot; unique_id=&quot;10010&quot;&gt;&lt;property id=&quot;20148&quot; value=&quot;5&quot;/&gt;&lt;property id=&quot;20300&quot; value=&quot;Slide 8&quot;/&gt;&lt;property id=&quot;20307&quot; value=&quot;456&quot;/&gt;&lt;/object&gt;&lt;object type=&quot;3&quot; unique_id=&quot;10012&quot;&gt;&lt;property id=&quot;20148&quot; value=&quot;5&quot;/&gt;&lt;property id=&quot;20300&quot; value=&quot;Slide 11&quot;/&gt;&lt;property id=&quot;20307&quot; value=&quot;458&quot;/&gt;&lt;/object&gt;&lt;object type=&quot;3&quot; unique_id=&quot;10013&quot;&gt;&lt;property id=&quot;20148&quot; value=&quot;5&quot;/&gt;&lt;property id=&quot;20300&quot; value=&quot;Slide 12&quot;/&gt;&lt;property id=&quot;20307&quot; value=&quot;460&quot;/&gt;&lt;/object&gt;&lt;object type=&quot;3&quot; unique_id=&quot;10014&quot;&gt;&lt;property id=&quot;20148&quot; value=&quot;5&quot;/&gt;&lt;property id=&quot;20300&quot; value=&quot;Slide 13&quot;/&gt;&lt;property id=&quot;20307&quot; value=&quot;461&quot;/&gt;&lt;/object&gt;&lt;object type=&quot;3&quot; unique_id=&quot;10015&quot;&gt;&lt;property id=&quot;20148&quot; value=&quot;5&quot;/&gt;&lt;property id=&quot;20300&quot; value=&quot;Slide 9&quot;/&gt;&lt;property id=&quot;20307&quot; value=&quot;491&quot;/&gt;&lt;/object&gt;&lt;object type=&quot;3&quot; unique_id=&quot;10017&quot;&gt;&lt;property id=&quot;20148&quot; value=&quot;5&quot;/&gt;&lt;property id=&quot;20300&quot; value=&quot;Slide 14&quot;/&gt;&lt;property id=&quot;20307&quot; value=&quot;463&quot;/&gt;&lt;/object&gt;&lt;object type=&quot;3&quot; unique_id=&quot;10018&quot;&gt;&lt;property id=&quot;20148&quot; value=&quot;5&quot;/&gt;&lt;property id=&quot;20300&quot; value=&quot;Slide 15&quot;/&gt;&lt;property id=&quot;20307&quot; value=&quot;465&quot;/&gt;&lt;/object&gt;&lt;object type=&quot;3&quot; unique_id=&quot;10019&quot;&gt;&lt;property id=&quot;20148&quot; value=&quot;5&quot;/&gt;&lt;property id=&quot;20300&quot; value=&quot;Slide 16&quot;/&gt;&lt;property id=&quot;20307&quot; value=&quot;467&quot;/&gt;&lt;/object&gt;&lt;object type=&quot;3&quot; unique_id=&quot;10020&quot;&gt;&lt;property id=&quot;20148&quot; value=&quot;5&quot;/&gt;&lt;property id=&quot;20300&quot; value=&quot;Slide 17&quot;/&gt;&lt;property id=&quot;20307&quot; value=&quot;469&quot;/&gt;&lt;/object&gt;&lt;object type=&quot;3&quot; unique_id=&quot;10021&quot;&gt;&lt;property id=&quot;20148&quot; value=&quot;5&quot;/&gt;&lt;property id=&quot;20300&quot; value=&quot;Slide 20 - &amp;quot;2 column text slide&amp;quot;&quot;/&gt;&lt;property id=&quot;20307&quot; value=&quot;470&quot;/&gt;&lt;/object&gt;&lt;object type=&quot;3&quot; unique_id=&quot;10022&quot;&gt;&lt;property id=&quot;20148&quot; value=&quot;5&quot;/&gt;&lt;property id=&quot;20300&quot; value=&quot;Slide 19 - &amp;quot;2 column  text slide with intro text&amp;quot;&quot;/&gt;&lt;property id=&quot;20307&quot; value=&quot;472&quot;/&gt;&lt;/object&gt;&lt;object type=&quot;3&quot; unique_id=&quot;10025&quot;&gt;&lt;property id=&quot;20148&quot; value=&quot;5&quot;/&gt;&lt;property id=&quot;20300&quot; value=&quot;Slide 23 - &amp;quot;image slide&amp;quot;&quot;/&gt;&lt;property id=&quot;20307&quot; value=&quot;476&quot;/&gt;&lt;/object&gt;&lt;object type=&quot;3&quot; unique_id=&quot;10026&quot;&gt;&lt;property id=&quot;20148&quot; value=&quot;5&quot;/&gt;&lt;property id=&quot;20300&quot; value=&quot;Slide 18 - &amp;quot;3 column text slide&amp;quot;&quot;/&gt;&lt;property id=&quot;20307&quot; value=&quot;477&quot;/&gt;&lt;/object&gt;&lt;object type=&quot;3&quot; unique_id=&quot;10027&quot;&gt;&lt;property id=&quot;20148&quot; value=&quot;5&quot;/&gt;&lt;property id=&quot;20300&quot; value=&quot;Slide 24 - &amp;quot;headline 1&amp;quot;&quot;/&gt;&lt;property id=&quot;20307&quot; value=&quot;492&quot;/&gt;&lt;/object&gt;&lt;object type=&quot;3&quot; unique_id=&quot;72210&quot;&gt;&lt;property id=&quot;20148&quot; value=&quot;5&quot;/&gt;&lt;property id=&quot;20300&quot; value=&quot;Slide 2 - &amp;quot;MASTER PRESENTATION&amp;quot;&quot;/&gt;&lt;property id=&quot;20307&quot; value=&quot;499&quot;/&gt;&lt;/object&gt;&lt;object type=&quot;3&quot; unique_id=&quot;74725&quot;&gt;&lt;property id=&quot;20148&quot; value=&quot;5&quot;/&gt;&lt;property id=&quot;20300&quot; value=&quot;Slide 1 - &amp;quot;MASTER PRESENTATION&amp;quot;&quot;/&gt;&lt;property id=&quot;20307&quot; value=&quot;501&quot;/&gt;&lt;/object&gt;&lt;object type=&quot;3&quot; unique_id=&quot;75618&quot;&gt;&lt;property id=&quot;20148&quot; value=&quot;5&quot;/&gt;&lt;property id=&quot;20300&quot; value=&quot;Slide 10&quot;/&gt;&lt;property id=&quot;20307&quot; value=&quot;502&quot;/&gt;&lt;/object&gt;&lt;object type=&quot;3&quot; unique_id=&quot;77790&quot;&gt;&lt;property id=&quot;20148&quot; value=&quot;5&quot;/&gt;&lt;property id=&quot;20300&quot; value=&quot;Slide 21 - &amp;quot;image slide&amp;quot;&quot;/&gt;&lt;property id=&quot;20307&quot; value=&quot;503&quot;/&gt;&lt;/object&gt;&lt;object type=&quot;3&quot; unique_id=&quot;78242&quot;&gt;&lt;property id=&quot;20148&quot; value=&quot;5&quot;/&gt;&lt;property id=&quot;20300&quot; value=&quot;Slide 22 - &amp;quot;image slide&amp;quot;&quot;/&gt;&lt;property id=&quot;20307&quot; value=&quot;504&quot;/&gt;&lt;/object&gt;&lt;object type=&quot;3&quot; unique_id=&quot;78770&quot;&gt;&lt;property id=&quot;20148&quot; value=&quot;5&quot;/&gt;&lt;property id=&quot;20300&quot; value=&quot;Slide 25 - &amp;quot;headline 1&amp;quot;&quot;/&gt;&lt;property id=&quot;20307&quot; value=&quot;505&quot;/&gt;&lt;/object&gt;&lt;object type=&quot;3&quot; unique_id=&quot;79039&quot;&gt;&lt;property id=&quot;20148&quot; value=&quot;5&quot;/&gt;&lt;property id=&quot;20300&quot; value=&quot;Slide 26 - &amp;quot;headline 1&amp;quot;&quot;/&gt;&lt;property id=&quot;20307&quot; value=&quot;506&quot;/&gt;&lt;/object&gt;&lt;object type=&quot;3&quot; unique_id=&quot;79302&quot;&gt;&lt;property id=&quot;20148&quot; value=&quot;5&quot;/&gt;&lt;property id=&quot;20300&quot; value=&quot;Slide 28&quot;/&gt;&lt;property id=&quot;20307&quot; value=&quot;507&quot;/&gt;&lt;/object&gt;&lt;object type=&quot;3&quot; unique_id=&quot;80830&quot;&gt;&lt;property id=&quot;20148&quot; value=&quot;5&quot;/&gt;&lt;property id=&quot;20300&quot; value=&quot;Slide 27&quot;/&gt;&lt;property id=&quot;20307&quot; value=&quot;508&quot;/&gt;&lt;/object&gt;&lt;/object&gt;&lt;object type=&quot;8&quot; unique_id=&quot;10062&quot;&gt;&lt;/object&gt;&lt;/object&gt;&lt;/database&gt;"/>
  <p:tag name="SECTOMILLISECCONVERTED" val="1"/>
</p:tagLst>
</file>

<file path=ppt/theme/theme1.xml><?xml version="1.0" encoding="utf-8"?>
<a:theme xmlns:a="http://schemas.openxmlformats.org/drawingml/2006/main" name="JSTOR_PPT (1)">
  <a:themeElements>
    <a:clrScheme name="Ithaka JSTOR">
      <a:dk1>
        <a:srgbClr val="333333"/>
      </a:dk1>
      <a:lt1>
        <a:srgbClr val="FFFFFF"/>
      </a:lt1>
      <a:dk2>
        <a:srgbClr val="77787B"/>
      </a:dk2>
      <a:lt2>
        <a:srgbClr val="FFFFFF"/>
      </a:lt2>
      <a:accent1>
        <a:srgbClr val="990000"/>
      </a:accent1>
      <a:accent2>
        <a:srgbClr val="CCBF8B"/>
      </a:accent2>
      <a:accent3>
        <a:srgbClr val="77787B"/>
      </a:accent3>
      <a:accent4>
        <a:srgbClr val="546D89"/>
      </a:accent4>
      <a:accent5>
        <a:srgbClr val="333333"/>
      </a:accent5>
      <a:accent6>
        <a:srgbClr val="00BFDF"/>
      </a:accent6>
      <a:hlink>
        <a:srgbClr val="546D89"/>
      </a:hlink>
      <a:folHlink>
        <a:srgbClr val="546D89"/>
      </a:folHlink>
    </a:clrScheme>
    <a:fontScheme name="Ithaka Survey Template">
      <a:majorFont>
        <a:latin typeface="Arial Narrow"/>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50000"/>
          </a:spcBef>
          <a:spcAft>
            <a:spcPct val="0"/>
          </a:spcAft>
          <a:buClrTx/>
          <a:buSzTx/>
          <a:buFontTx/>
          <a:buNone/>
          <a:tabLst/>
          <a:defRPr kumimoji="0"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lIns="0" rIns="0" rtlCol="0">
        <a:spAutoFit/>
      </a:bodyPr>
      <a:lstStyle>
        <a:defPPr algn="l">
          <a:defRPr sz="1100" smtClean="0">
            <a:solidFill>
              <a:schemeClr val="accent4"/>
            </a:solidFill>
            <a:latin typeface="+mn-lt"/>
          </a:defRPr>
        </a:defPPr>
      </a:lstStyle>
    </a:txDef>
  </a:objectDefaults>
  <a:extraClrSchemeLst/>
  <a:custClrLst>
    <a:custClr name="Logo Light Blue">
      <a:srgbClr val="0098DB"/>
    </a:custClr>
    <a:custClr name="Logo Dark Green">
      <a:srgbClr val="427730"/>
    </a:custClr>
    <a:custClr name="Tint Blue">
      <a:srgbClr val="D7E1FA"/>
    </a:custClr>
    <a:custClr name="Tint Green">
      <a:srgbClr val="DCF0A5"/>
    </a:custClr>
    <a:custClr name="Tint Light Orange">
      <a:srgbClr val="FFF096"/>
    </a:custClr>
    <a:custClr name="Tint Dark Orange">
      <a:srgbClr val="FFD7AA"/>
    </a:custClr>
    <a:custClr name="Tint Dark Teal">
      <a:srgbClr val="AFEBEB"/>
    </a:custClr>
    <a:custClr name="Tint Brown">
      <a:srgbClr val="DCCDA0"/>
    </a:custClr>
  </a:custClrLst>
  <a:extLst>
    <a:ext uri="{05A4C25C-085E-4340-85A3-A5531E510DB2}">
      <thm15:themeFamily xmlns:thm15="http://schemas.microsoft.com/office/thememl/2012/main" name="JSTOR_PPT.pptx" id="{C0E86A46-D0A0-4D2B-81BD-49AB340B40E1}" vid="{CFC7D830-FE8E-4456-9DD9-44C87F6D01F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JSTOR_PPT (1)</Template>
  <TotalTime>13071</TotalTime>
  <Words>1302</Words>
  <Application>Microsoft Office PowerPoint</Application>
  <PresentationFormat>Custom</PresentationFormat>
  <Paragraphs>104</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Arial Narrow</vt:lpstr>
      <vt:lpstr>Georgia</vt:lpstr>
      <vt:lpstr>Wingdings</vt:lpstr>
      <vt:lpstr>JSTOR_PPT (1)</vt:lpstr>
      <vt:lpstr>Storytelling  with primary source collections: livingstone’s zambezi expedition  </vt:lpstr>
      <vt:lpstr>PowerPoint Presentation</vt:lpstr>
      <vt:lpstr>PowerPoint Presentation</vt:lpstr>
      <vt:lpstr>PowerPoint Presentation</vt:lpstr>
      <vt:lpstr>PowerPoint Presentation</vt:lpstr>
      <vt:lpstr>Getting there is ½ the fun…*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Folger Shakespeare 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PRESENTATION</dc:title>
  <dc:creator>Eric M. Johnson</dc:creator>
  <cp:lastModifiedBy>Colleen Campbell</cp:lastModifiedBy>
  <cp:revision>238</cp:revision>
  <cp:lastPrinted>2014-04-21T11:34:43Z</cp:lastPrinted>
  <dcterms:created xsi:type="dcterms:W3CDTF">2014-10-15T14:32:59Z</dcterms:created>
  <dcterms:modified xsi:type="dcterms:W3CDTF">2016-06-28T22:25:29Z</dcterms:modified>
</cp:coreProperties>
</file>