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 id="2147483927" r:id="rId2"/>
    <p:sldMasterId id="2147483947"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F9E"/>
    <a:srgbClr val="0A4F93"/>
    <a:srgbClr val="2A4A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8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8112C-8084-6C41-B633-527CD1C5B2D0}" type="datetimeFigureOut">
              <a:rPr lang="en-US" smtClean="0"/>
              <a:t>29/06/16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EB2A2-DA63-E743-89BA-EE686F08670A}" type="slidenum">
              <a:rPr lang="en-US" smtClean="0"/>
              <a:t>‹#›</a:t>
            </a:fld>
            <a:endParaRPr lang="en-US"/>
          </a:p>
        </p:txBody>
      </p:sp>
    </p:spTree>
    <p:extLst>
      <p:ext uri="{BB962C8B-B14F-4D97-AF65-F5344CB8AC3E}">
        <p14:creationId xmlns:p14="http://schemas.microsoft.com/office/powerpoint/2010/main" val="2877501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EB2A2-DA63-E743-89BA-EE686F08670A}" type="slidenum">
              <a:rPr lang="en-US" smtClean="0"/>
              <a:t>1</a:t>
            </a:fld>
            <a:endParaRPr lang="en-US"/>
          </a:p>
        </p:txBody>
      </p:sp>
    </p:spTree>
    <p:extLst>
      <p:ext uri="{BB962C8B-B14F-4D97-AF65-F5344CB8AC3E}">
        <p14:creationId xmlns:p14="http://schemas.microsoft.com/office/powerpoint/2010/main" val="302749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Workflow for Working with Providers</a:t>
            </a:r>
          </a:p>
          <a:p>
            <a:r>
              <a:rPr lang="en-US" dirty="0" smtClean="0"/>
              <a:t>Variety of approaches (depending on what they have)</a:t>
            </a:r>
          </a:p>
          <a:p>
            <a:r>
              <a:rPr lang="en-US" dirty="0" smtClean="0"/>
              <a:t>Data Sharing Agreement and License</a:t>
            </a:r>
          </a:p>
          <a:p>
            <a:r>
              <a:rPr lang="en-US" dirty="0" smtClean="0"/>
              <a:t>DARIAH MOU</a:t>
            </a:r>
          </a:p>
          <a:p>
            <a:r>
              <a:rPr lang="en-US" dirty="0" smtClean="0"/>
              <a:t>FAQs, videos</a:t>
            </a:r>
          </a:p>
          <a:p>
            <a:r>
              <a:rPr lang="en-US" dirty="0" smtClean="0"/>
              <a:t>JIRA as internal contact management system</a:t>
            </a:r>
          </a:p>
          <a:p>
            <a:pPr marL="0" indent="0">
              <a:buNone/>
            </a:pPr>
            <a:endParaRPr lang="en-US" dirty="0" smtClean="0"/>
          </a:p>
          <a:p>
            <a:pPr marL="0" indent="0">
              <a:buNone/>
            </a:pPr>
            <a:r>
              <a:rPr lang="en-US" dirty="0" smtClean="0"/>
              <a:t>Sustainability </a:t>
            </a:r>
            <a:r>
              <a:rPr lang="en-US" dirty="0" err="1" smtClean="0"/>
              <a:t>Modelling</a:t>
            </a:r>
            <a:endParaRPr lang="en-US" dirty="0" smtClean="0"/>
          </a:p>
          <a:p>
            <a:r>
              <a:rPr lang="en-US" dirty="0" smtClean="0"/>
              <a:t>Network and user community processes</a:t>
            </a:r>
          </a:p>
          <a:p>
            <a:r>
              <a:rPr lang="en-US" dirty="0" smtClean="0"/>
              <a:t>Technical processes</a:t>
            </a:r>
          </a:p>
          <a:p>
            <a:r>
              <a:rPr lang="en-US" dirty="0" smtClean="0"/>
              <a:t>Knowledge mapping and capture</a:t>
            </a:r>
          </a:p>
          <a:p>
            <a:r>
              <a:rPr lang="en-US" dirty="0" smtClean="0"/>
              <a:t>Specific recommendations for DARIAH affiliate projects during project lifetime and afterward</a:t>
            </a:r>
          </a:p>
          <a:p>
            <a:endParaRPr lang="en-US" dirty="0"/>
          </a:p>
        </p:txBody>
      </p:sp>
      <p:sp>
        <p:nvSpPr>
          <p:cNvPr id="4" name="Slide Number Placeholder 3"/>
          <p:cNvSpPr>
            <a:spLocks noGrp="1"/>
          </p:cNvSpPr>
          <p:nvPr>
            <p:ph type="sldNum" sz="quarter" idx="10"/>
          </p:nvPr>
        </p:nvSpPr>
        <p:spPr/>
        <p:txBody>
          <a:bodyPr/>
          <a:lstStyle/>
          <a:p>
            <a:fld id="{3D8B073E-CAC0-7140-9735-2700D8983B15}"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2727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Workflow for Working with Providers</a:t>
            </a:r>
          </a:p>
          <a:p>
            <a:r>
              <a:rPr lang="en-US" dirty="0" smtClean="0"/>
              <a:t>Variety of approaches (depending on what they have)</a:t>
            </a:r>
          </a:p>
          <a:p>
            <a:r>
              <a:rPr lang="en-US" dirty="0" smtClean="0"/>
              <a:t>Data Sharing Agreement and License</a:t>
            </a:r>
          </a:p>
          <a:p>
            <a:r>
              <a:rPr lang="en-US" dirty="0" smtClean="0"/>
              <a:t>DARIAH MOU</a:t>
            </a:r>
          </a:p>
          <a:p>
            <a:r>
              <a:rPr lang="en-US" dirty="0" smtClean="0"/>
              <a:t>FAQs, videos</a:t>
            </a:r>
          </a:p>
          <a:p>
            <a:r>
              <a:rPr lang="en-US" dirty="0" smtClean="0"/>
              <a:t>JIRA as internal contact management system</a:t>
            </a:r>
          </a:p>
          <a:p>
            <a:pPr marL="0" indent="0">
              <a:buNone/>
            </a:pPr>
            <a:endParaRPr lang="en-US" dirty="0" smtClean="0"/>
          </a:p>
          <a:p>
            <a:pPr marL="0" indent="0">
              <a:buNone/>
            </a:pPr>
            <a:r>
              <a:rPr lang="en-US" dirty="0" smtClean="0"/>
              <a:t>Sustainability </a:t>
            </a:r>
            <a:r>
              <a:rPr lang="en-US" dirty="0" err="1" smtClean="0"/>
              <a:t>Modelling</a:t>
            </a:r>
            <a:endParaRPr lang="en-US" dirty="0" smtClean="0"/>
          </a:p>
          <a:p>
            <a:r>
              <a:rPr lang="en-US" dirty="0" smtClean="0"/>
              <a:t>Network and user community processes</a:t>
            </a:r>
          </a:p>
          <a:p>
            <a:r>
              <a:rPr lang="en-US" dirty="0" smtClean="0"/>
              <a:t>Technical processes</a:t>
            </a:r>
          </a:p>
          <a:p>
            <a:r>
              <a:rPr lang="en-US" dirty="0" smtClean="0"/>
              <a:t>Knowledge mapping and capture</a:t>
            </a:r>
          </a:p>
          <a:p>
            <a:r>
              <a:rPr lang="en-US" dirty="0" smtClean="0"/>
              <a:t>Specific recommendations for DARIAH affiliate projects during project lifetime and afterward</a:t>
            </a:r>
          </a:p>
          <a:p>
            <a:endParaRPr lang="en-US" dirty="0"/>
          </a:p>
        </p:txBody>
      </p:sp>
      <p:sp>
        <p:nvSpPr>
          <p:cNvPr id="4" name="Slide Number Placeholder 3"/>
          <p:cNvSpPr>
            <a:spLocks noGrp="1"/>
          </p:cNvSpPr>
          <p:nvPr>
            <p:ph type="sldNum" sz="quarter" idx="10"/>
          </p:nvPr>
        </p:nvSpPr>
        <p:spPr/>
        <p:txBody>
          <a:bodyPr/>
          <a:lstStyle/>
          <a:p>
            <a:fld id="{3D8B073E-CAC0-7140-9735-2700D8983B15}"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12727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Workflow for Working with Providers</a:t>
            </a:r>
          </a:p>
          <a:p>
            <a:r>
              <a:rPr lang="en-US" dirty="0" smtClean="0"/>
              <a:t>Variety of approaches (depending on what they have)</a:t>
            </a:r>
          </a:p>
          <a:p>
            <a:r>
              <a:rPr lang="en-US" dirty="0" smtClean="0"/>
              <a:t>Data Sharing Agreement and License</a:t>
            </a:r>
          </a:p>
          <a:p>
            <a:r>
              <a:rPr lang="en-US" dirty="0" smtClean="0"/>
              <a:t>DARIAH MOU</a:t>
            </a:r>
          </a:p>
          <a:p>
            <a:r>
              <a:rPr lang="en-US" dirty="0" smtClean="0"/>
              <a:t>FAQs, videos</a:t>
            </a:r>
          </a:p>
          <a:p>
            <a:r>
              <a:rPr lang="en-US" dirty="0" smtClean="0"/>
              <a:t>JIRA as internal contact management system</a:t>
            </a:r>
          </a:p>
          <a:p>
            <a:pPr marL="0" indent="0">
              <a:buNone/>
            </a:pPr>
            <a:endParaRPr lang="en-US" dirty="0" smtClean="0"/>
          </a:p>
          <a:p>
            <a:pPr marL="0" indent="0">
              <a:buNone/>
            </a:pPr>
            <a:r>
              <a:rPr lang="en-US" dirty="0" smtClean="0"/>
              <a:t>Sustainability </a:t>
            </a:r>
            <a:r>
              <a:rPr lang="en-US" dirty="0" err="1" smtClean="0"/>
              <a:t>Modelling</a:t>
            </a:r>
            <a:endParaRPr lang="en-US" dirty="0" smtClean="0"/>
          </a:p>
          <a:p>
            <a:r>
              <a:rPr lang="en-US" dirty="0" smtClean="0"/>
              <a:t>Network and user community processes</a:t>
            </a:r>
          </a:p>
          <a:p>
            <a:r>
              <a:rPr lang="en-US" dirty="0" smtClean="0"/>
              <a:t>Technical processes</a:t>
            </a:r>
          </a:p>
          <a:p>
            <a:r>
              <a:rPr lang="en-US" dirty="0" smtClean="0"/>
              <a:t>Knowledge mapping and capture</a:t>
            </a:r>
          </a:p>
          <a:p>
            <a:r>
              <a:rPr lang="en-US" dirty="0" smtClean="0"/>
              <a:t>Specific recommendations for DARIAH affiliate projects during project lifetime and afterward</a:t>
            </a:r>
          </a:p>
          <a:p>
            <a:endParaRPr lang="en-US" dirty="0"/>
          </a:p>
        </p:txBody>
      </p:sp>
      <p:sp>
        <p:nvSpPr>
          <p:cNvPr id="4" name="Slide Number Placeholder 3"/>
          <p:cNvSpPr>
            <a:spLocks noGrp="1"/>
          </p:cNvSpPr>
          <p:nvPr>
            <p:ph type="sldNum" sz="quarter" idx="10"/>
          </p:nvPr>
        </p:nvSpPr>
        <p:spPr/>
        <p:txBody>
          <a:bodyPr/>
          <a:lstStyle/>
          <a:p>
            <a:fld id="{3D8B073E-CAC0-7140-9735-2700D8983B15}"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12727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2C2DFB3-D57C-5B46-8B71-5F098A569DDA}" type="slidenum">
              <a:rPr lang="en-US"/>
              <a:pPr fontAlgn="base">
                <a:spcBef>
                  <a:spcPct val="0"/>
                </a:spcBef>
                <a:spcAft>
                  <a:spcPct val="0"/>
                </a:spcAft>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June 29,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GB"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29/06/16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29/06/16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9EDD07-A622-A04A-A9FB-3852D37121D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325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55B5E8F-27ED-8B41-BD8D-C4D69427F59F}"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750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46677E85-2C09-8B43-B8D1-5A85AEA5CCC3}"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797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7A61923B-E2DB-4E4F-AF70-181AD8B004D6}"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906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C0427F37-CB73-7948-816A-1F6A35D44722}"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292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D861FF31-2463-644A-BAB2-AB96D2D164F4}"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938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7A1AD-71A0-FC4B-9050-42FAEED5476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9460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43BBC4B3-2AB6-FF42-A61B-8E034DAA4C54}"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704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June 29,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737FFED6-4826-964F-BF7E-3C4007672109}"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096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B74B3521-D1A2-9042-BCBA-54414DF3EAD1}"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893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76DBFFA3-E437-8443-A3B9-B47B5869AE5E}"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758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24678-B149-DA45-AAF1-BC1D4BBAD735}" type="datetimeFigureOut">
              <a:rPr lang="en-US"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CD63AC-4FA6-9348-940C-683C55471D8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1237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9EDD07-A622-A04A-A9FB-3852D37121D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6828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9EDD07-A622-A04A-A9FB-3852D37121D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7384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9EDD07-A622-A04A-A9FB-3852D37121D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2395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9EDD07-A622-A04A-A9FB-3852D37121D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7128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9EDD07-A622-A04A-A9FB-3852D37121D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7420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9EDD07-A622-A04A-A9FB-3852D37121DB}" type="datetime1">
              <a:rPr lang="en-IE" smtClean="0">
                <a:solidFill>
                  <a:prstClr val="black">
                    <a:tint val="75000"/>
                  </a:prstClr>
                </a:solidFill>
                <a:latin typeface="Calibri"/>
              </a:rPr>
              <a:pPr/>
              <a:t>29/06/16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600188-A859-1C40-A8E9-9C4D0949BE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820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June 29,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GB"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5"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Immagin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4106" y="322265"/>
            <a:ext cx="6459141" cy="86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3"/>
          </p:nvPr>
        </p:nvSpPr>
        <p:spPr>
          <a:xfrm>
            <a:off x="0" y="0"/>
            <a:ext cx="9144000" cy="6858000"/>
          </a:xfrm>
        </p:spPr>
        <p:txBody>
          <a:bodyPr rtlCol="0">
            <a:normAutofit/>
          </a:bodyPr>
          <a:lstStyle>
            <a:lvl1pPr>
              <a:defRPr baseline="0">
                <a:solidFill>
                  <a:schemeClr val="bg1"/>
                </a:solidFill>
              </a:defRPr>
            </a:lvl1pPr>
          </a:lstStyle>
          <a:p>
            <a:pPr lvl="0"/>
            <a:r>
              <a:rPr lang="it-IT" noProof="0" smtClean="0"/>
              <a:t>Trascinare l'immagine su un segnaposto o fare clic sull'icona per aggiungerla</a:t>
            </a:r>
            <a:endParaRPr lang="en-US" noProof="0" dirty="0"/>
          </a:p>
        </p:txBody>
      </p:sp>
      <p:sp>
        <p:nvSpPr>
          <p:cNvPr id="18" name="Text Placeholder 17"/>
          <p:cNvSpPr>
            <a:spLocks noGrp="1"/>
          </p:cNvSpPr>
          <p:nvPr>
            <p:ph type="body" sz="quarter" idx="14"/>
          </p:nvPr>
        </p:nvSpPr>
        <p:spPr>
          <a:xfrm>
            <a:off x="2671763" y="2105025"/>
            <a:ext cx="3800475" cy="895350"/>
          </a:xfrm>
        </p:spPr>
        <p:txBody>
          <a:bodyPr tIns="365760" bIns="0"/>
          <a:lstStyle>
            <a:lvl1pPr algn="ctr">
              <a:defRPr b="1">
                <a:solidFill>
                  <a:schemeClr val="bg1"/>
                </a:solidFill>
              </a:defRPr>
            </a:lvl1pPr>
          </a:lstStyle>
          <a:p>
            <a:pPr lvl="0"/>
            <a:r>
              <a:rPr lang="it-IT" smtClean="0"/>
              <a:t>Fare clic per modificare gli stili del testo dello schema</a:t>
            </a:r>
          </a:p>
        </p:txBody>
      </p:sp>
      <p:sp>
        <p:nvSpPr>
          <p:cNvPr id="20" name="Text Placeholder 17"/>
          <p:cNvSpPr>
            <a:spLocks noGrp="1"/>
          </p:cNvSpPr>
          <p:nvPr>
            <p:ph type="body" sz="quarter" idx="15"/>
          </p:nvPr>
        </p:nvSpPr>
        <p:spPr>
          <a:xfrm>
            <a:off x="2671763" y="3429002"/>
            <a:ext cx="3800475" cy="371475"/>
          </a:xfrm>
        </p:spPr>
        <p:txBody>
          <a:bodyPr tIns="0" bIns="0">
            <a:normAutofit/>
          </a:bodyPr>
          <a:lstStyle>
            <a:lvl1pPr algn="ctr">
              <a:defRPr sz="1600" b="0" baseline="0">
                <a:solidFill>
                  <a:schemeClr val="bg2">
                    <a:lumMod val="50000"/>
                  </a:schemeClr>
                </a:solidFill>
              </a:defRPr>
            </a:lvl1pPr>
          </a:lstStyle>
          <a:p>
            <a:pPr lvl="0"/>
            <a:r>
              <a:rPr lang="it-IT" smtClean="0"/>
              <a:t>Fare clic per modificare gli stili del testo dello schema</a:t>
            </a:r>
          </a:p>
        </p:txBody>
      </p:sp>
    </p:spTree>
    <p:extLst>
      <p:ext uri="{BB962C8B-B14F-4D97-AF65-F5344CB8AC3E}">
        <p14:creationId xmlns:p14="http://schemas.microsoft.com/office/powerpoint/2010/main" val="140314241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6" name="Immagin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4106" y="322265"/>
            <a:ext cx="6459141" cy="86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3"/>
          </p:nvPr>
        </p:nvSpPr>
        <p:spPr>
          <a:xfrm>
            <a:off x="0" y="0"/>
            <a:ext cx="9144000" cy="6858000"/>
          </a:xfrm>
        </p:spPr>
        <p:txBody>
          <a:bodyPr rtlCol="0">
            <a:normAutofit/>
          </a:bodyPr>
          <a:lstStyle>
            <a:lvl1pPr>
              <a:defRPr baseline="0">
                <a:solidFill>
                  <a:schemeClr val="bg1"/>
                </a:solidFill>
              </a:defRPr>
            </a:lvl1pPr>
          </a:lstStyle>
          <a:p>
            <a:pPr lvl="0"/>
            <a:r>
              <a:rPr lang="it-IT" noProof="0" smtClean="0"/>
              <a:t>Trascinare l'immagine su un segnaposto o fare clic sull'icona per aggiungerla</a:t>
            </a:r>
            <a:endParaRPr lang="en-US" noProof="0" dirty="0"/>
          </a:p>
        </p:txBody>
      </p:sp>
      <p:sp>
        <p:nvSpPr>
          <p:cNvPr id="18" name="Text Placeholder 17"/>
          <p:cNvSpPr>
            <a:spLocks noGrp="1"/>
          </p:cNvSpPr>
          <p:nvPr>
            <p:ph type="body" sz="quarter" idx="14"/>
          </p:nvPr>
        </p:nvSpPr>
        <p:spPr>
          <a:xfrm>
            <a:off x="2671763" y="2105025"/>
            <a:ext cx="3800475" cy="895350"/>
          </a:xfrm>
        </p:spPr>
        <p:txBody>
          <a:bodyPr tIns="365760" bIns="0"/>
          <a:lstStyle>
            <a:lvl1pPr algn="ctr">
              <a:defRPr b="1">
                <a:solidFill>
                  <a:schemeClr val="bg1"/>
                </a:solidFill>
              </a:defRPr>
            </a:lvl1pPr>
          </a:lstStyle>
          <a:p>
            <a:pPr lvl="0"/>
            <a:r>
              <a:rPr lang="it-IT" smtClean="0"/>
              <a:t>Fare clic per modificare gli stili del testo dello schema</a:t>
            </a:r>
          </a:p>
        </p:txBody>
      </p:sp>
      <p:sp>
        <p:nvSpPr>
          <p:cNvPr id="20" name="Text Placeholder 17"/>
          <p:cNvSpPr>
            <a:spLocks noGrp="1"/>
          </p:cNvSpPr>
          <p:nvPr>
            <p:ph type="body" sz="quarter" idx="15"/>
          </p:nvPr>
        </p:nvSpPr>
        <p:spPr>
          <a:xfrm>
            <a:off x="2671763" y="3429002"/>
            <a:ext cx="3800475" cy="371475"/>
          </a:xfrm>
        </p:spPr>
        <p:txBody>
          <a:bodyPr tIns="0" bIns="0">
            <a:normAutofit/>
          </a:bodyPr>
          <a:lstStyle>
            <a:lvl1pPr algn="ctr">
              <a:defRPr sz="1600" b="0" baseline="0">
                <a:solidFill>
                  <a:schemeClr val="bg2">
                    <a:lumMod val="50000"/>
                  </a:schemeClr>
                </a:solidFill>
              </a:defRPr>
            </a:lvl1pPr>
          </a:lstStyle>
          <a:p>
            <a:pPr lvl="0"/>
            <a:r>
              <a:rPr lang="it-IT" smtClean="0"/>
              <a:t>Fare clic per modificare gli stili del testo dello schema</a:t>
            </a:r>
          </a:p>
        </p:txBody>
      </p:sp>
    </p:spTree>
    <p:extLst>
      <p:ext uri="{BB962C8B-B14F-4D97-AF65-F5344CB8AC3E}">
        <p14:creationId xmlns:p14="http://schemas.microsoft.com/office/powerpoint/2010/main" val="295699613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4" name="Picture Placeholder 3"/>
          <p:cNvSpPr>
            <a:spLocks noGrp="1" noChangeAspect="1"/>
          </p:cNvSpPr>
          <p:nvPr>
            <p:ph type="pic" sz="quarter" idx="14"/>
          </p:nvPr>
        </p:nvSpPr>
        <p:spPr>
          <a:xfrm>
            <a:off x="3677660" y="1542927"/>
            <a:ext cx="1794744" cy="2392992"/>
          </a:xfrm>
          <a:prstGeom prst="ellipse">
            <a:avLst/>
          </a:prstGeom>
          <a:solidFill>
            <a:schemeClr val="bg1"/>
          </a:solidFill>
        </p:spPr>
        <p:txBody>
          <a:bodyPr lIns="0" tIns="0" rIns="0" bIns="0" rtlCol="0">
            <a:normAutofit/>
          </a:bodyPr>
          <a:lstStyle>
            <a:lvl1pPr marL="0" indent="0">
              <a:buFontTx/>
              <a:buNone/>
              <a:defRPr/>
            </a:lvl1pPr>
          </a:lstStyle>
          <a:p>
            <a:pPr lvl="0"/>
            <a:r>
              <a:rPr lang="it-IT" noProof="0" smtClean="0"/>
              <a:t>Trascinare l'immagine su un segnaposto o fare clic sull'icona per aggiungerla</a:t>
            </a:r>
            <a:endParaRPr lang="en-US" noProof="0" dirty="0"/>
          </a:p>
        </p:txBody>
      </p:sp>
      <p:sp>
        <p:nvSpPr>
          <p:cNvPr id="9" name="Title 7"/>
          <p:cNvSpPr>
            <a:spLocks noGrp="1"/>
          </p:cNvSpPr>
          <p:nvPr>
            <p:ph type="title"/>
          </p:nvPr>
        </p:nvSpPr>
        <p:spPr>
          <a:xfrm>
            <a:off x="457202" y="425471"/>
            <a:ext cx="8229599" cy="393680"/>
          </a:xfrm>
        </p:spPr>
        <p:txBody>
          <a:bodyPr/>
          <a:lstStyle>
            <a:lvl1pPr>
              <a:defRPr/>
            </a:lvl1pPr>
          </a:lstStyle>
          <a:p>
            <a:r>
              <a:rPr lang="it-IT" smtClean="0"/>
              <a:t>Fare clic per modificare stile</a:t>
            </a:r>
            <a:endParaRPr lang="en-US" dirty="0"/>
          </a:p>
        </p:txBody>
      </p:sp>
      <p:sp>
        <p:nvSpPr>
          <p:cNvPr id="11" name="Text Placeholder 12"/>
          <p:cNvSpPr>
            <a:spLocks noGrp="1"/>
          </p:cNvSpPr>
          <p:nvPr>
            <p:ph type="body" sz="quarter" idx="50"/>
          </p:nvPr>
        </p:nvSpPr>
        <p:spPr>
          <a:xfrm>
            <a:off x="1826468" y="4182865"/>
            <a:ext cx="5486400" cy="257173"/>
          </a:xfrm>
        </p:spPr>
        <p:txBody>
          <a:bodyPr lIns="0" tIns="0" rIns="0" bIns="0">
            <a:noAutofit/>
          </a:bodyPr>
          <a:lstStyle>
            <a:lvl1pPr marL="0" indent="0" algn="ctr">
              <a:buFontTx/>
              <a:buNone/>
              <a:defRPr sz="20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2" name="Text Placeholder 14"/>
          <p:cNvSpPr>
            <a:spLocks noGrp="1"/>
          </p:cNvSpPr>
          <p:nvPr>
            <p:ph type="body" sz="quarter" idx="51"/>
          </p:nvPr>
        </p:nvSpPr>
        <p:spPr>
          <a:xfrm>
            <a:off x="1826468" y="4532378"/>
            <a:ext cx="5486400" cy="1560512"/>
          </a:xfrm>
        </p:spPr>
        <p:txBody>
          <a:bodyPr lIns="0" tIns="0" rIns="0" bIns="0">
            <a:normAutofit/>
          </a:bodyPr>
          <a:lstStyle>
            <a:lvl1pPr marL="0" indent="0" algn="ctr">
              <a:lnSpc>
                <a:spcPct val="150000"/>
              </a:lnSpc>
              <a:buFontTx/>
              <a:buNone/>
              <a:defRPr sz="1200" b="0" baseline="0">
                <a:solidFill>
                  <a:schemeClr val="bg2">
                    <a:lumMod val="50000"/>
                  </a:schemeClr>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7" name="Slide Number Placeholder 5"/>
          <p:cNvSpPr>
            <a:spLocks noGrp="1"/>
          </p:cNvSpPr>
          <p:nvPr>
            <p:ph type="sldNum" sz="quarter" idx="52"/>
          </p:nvPr>
        </p:nvSpPr>
        <p:spPr/>
        <p:txBody>
          <a:bodyPr/>
          <a:lstStyle>
            <a:lvl1pPr>
              <a:defRPr/>
            </a:lvl1pPr>
          </a:lstStyle>
          <a:p>
            <a:pPr>
              <a:defRPr/>
            </a:pPr>
            <a:fld id="{726AEF0E-BD7B-C14A-841C-F43AD8D40E1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81942824"/>
      </p:ext>
    </p:extLst>
  </p:cSld>
  <p:clrMapOvr>
    <a:masterClrMapping/>
  </p:clrMapOvr>
  <p:transition xmlns:p14="http://schemas.microsoft.com/office/powerpoint/2010/mai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8" name="Title 7"/>
          <p:cNvSpPr>
            <a:spLocks noGrp="1"/>
          </p:cNvSpPr>
          <p:nvPr>
            <p:ph type="title"/>
          </p:nvPr>
        </p:nvSpPr>
        <p:spPr>
          <a:xfrm>
            <a:off x="457202" y="425471"/>
            <a:ext cx="8229599" cy="393680"/>
          </a:xfrm>
        </p:spPr>
        <p:txBody>
          <a:bodyPr/>
          <a:lstStyle>
            <a:lvl1pPr>
              <a:defRPr/>
            </a:lvl1pPr>
          </a:lstStyle>
          <a:p>
            <a:r>
              <a:rPr lang="it-IT" smtClean="0"/>
              <a:t>Fare clic per modificare stile</a:t>
            </a:r>
            <a:endParaRPr lang="en-US" dirty="0"/>
          </a:p>
        </p:txBody>
      </p:sp>
      <p:sp>
        <p:nvSpPr>
          <p:cNvPr id="10" name="Text Placeholder 3"/>
          <p:cNvSpPr>
            <a:spLocks noGrp="1"/>
          </p:cNvSpPr>
          <p:nvPr>
            <p:ph type="body" sz="quarter" idx="14"/>
          </p:nvPr>
        </p:nvSpPr>
        <p:spPr>
          <a:xfrm>
            <a:off x="464344" y="1552575"/>
            <a:ext cx="8229600" cy="4371975"/>
          </a:xfrm>
        </p:spPr>
        <p:txBody>
          <a:bodyPr lIns="0" tIns="0" rIns="0" bIns="0" spcCol="457200">
            <a:normAutofit/>
          </a:bodyPr>
          <a:lstStyle>
            <a:lvl1pPr marL="0" indent="0">
              <a:lnSpc>
                <a:spcPct val="150000"/>
              </a:lnSpc>
              <a:buFontTx/>
              <a:buNone/>
              <a:defRPr sz="2000" b="0">
                <a:solidFill>
                  <a:schemeClr val="tx1"/>
                </a:solidFill>
                <a:latin typeface="Raleway" panose="020B0003030101060003" pitchFamily="34" charset="0"/>
              </a:defRPr>
            </a:lvl1pPr>
            <a:lvl2pPr marL="457200" indent="0">
              <a:lnSpc>
                <a:spcPct val="150000"/>
              </a:lnSpc>
              <a:buFontTx/>
              <a:buNone/>
              <a:defRPr sz="2000" b="0">
                <a:solidFill>
                  <a:schemeClr val="tx1"/>
                </a:solidFill>
                <a:latin typeface="Raleway" panose="020B0003030101060003" pitchFamily="34" charset="0"/>
              </a:defRPr>
            </a:lvl2pPr>
            <a:lvl3pPr marL="914400" indent="0">
              <a:lnSpc>
                <a:spcPct val="150000"/>
              </a:lnSpc>
              <a:buFontTx/>
              <a:buNone/>
              <a:defRPr sz="2000" b="0">
                <a:solidFill>
                  <a:schemeClr val="tx1"/>
                </a:solidFill>
                <a:latin typeface="Raleway" panose="020B0003030101060003" pitchFamily="34" charset="0"/>
              </a:defRPr>
            </a:lvl3pPr>
            <a:lvl4pPr marL="1371600" indent="0">
              <a:lnSpc>
                <a:spcPct val="150000"/>
              </a:lnSpc>
              <a:buFontTx/>
              <a:buNone/>
              <a:defRPr sz="2000" b="0">
                <a:solidFill>
                  <a:schemeClr val="tx1"/>
                </a:solidFill>
                <a:latin typeface="Raleway" panose="020B0003030101060003" pitchFamily="34" charset="0"/>
              </a:defRPr>
            </a:lvl4pPr>
            <a:lvl5pPr marL="1828800" indent="0">
              <a:lnSpc>
                <a:spcPct val="150000"/>
              </a:lnSpc>
              <a:buFontTx/>
              <a:buNone/>
              <a:defRPr sz="2000" b="0">
                <a:solidFill>
                  <a:schemeClr val="tx1"/>
                </a:solidFill>
                <a:latin typeface="Raleway" panose="020B0003030101060003" pitchFamily="34"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8B4C4E4A-C9F4-A345-9EF3-5CAEEEA2252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36289208"/>
      </p:ext>
    </p:extLst>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7" name="Title 7"/>
          <p:cNvSpPr>
            <a:spLocks noGrp="1"/>
          </p:cNvSpPr>
          <p:nvPr>
            <p:ph type="title"/>
          </p:nvPr>
        </p:nvSpPr>
        <p:spPr>
          <a:xfrm>
            <a:off x="457202" y="425471"/>
            <a:ext cx="8229599" cy="393680"/>
          </a:xfrm>
        </p:spPr>
        <p:txBody>
          <a:bodyPr/>
          <a:lstStyle>
            <a:lvl1pPr>
              <a:defRPr/>
            </a:lvl1pPr>
          </a:lstStyle>
          <a:p>
            <a:r>
              <a:rPr lang="it-IT" smtClean="0"/>
              <a:t>Fare clic per modificare stile</a:t>
            </a:r>
            <a:endParaRPr lang="en-US" dirty="0"/>
          </a:p>
        </p:txBody>
      </p:sp>
      <p:sp>
        <p:nvSpPr>
          <p:cNvPr id="10" name="Text Placeholder 3"/>
          <p:cNvSpPr>
            <a:spLocks noGrp="1"/>
          </p:cNvSpPr>
          <p:nvPr>
            <p:ph type="body" sz="quarter" idx="14"/>
          </p:nvPr>
        </p:nvSpPr>
        <p:spPr>
          <a:xfrm>
            <a:off x="464344" y="1552575"/>
            <a:ext cx="8229600" cy="4371975"/>
          </a:xfrm>
        </p:spPr>
        <p:txBody>
          <a:bodyPr lIns="0" tIns="0" rIns="0" bIns="0" numCol="2" spcCol="457200">
            <a:normAutofit/>
          </a:bodyPr>
          <a:lstStyle>
            <a:lvl1pPr marL="0" indent="0">
              <a:lnSpc>
                <a:spcPct val="150000"/>
              </a:lnSpc>
              <a:buFontTx/>
              <a:buNone/>
              <a:defRPr sz="2000" b="0">
                <a:solidFill>
                  <a:srgbClr val="000000"/>
                </a:solidFill>
                <a:latin typeface="Raleway" panose="020B0003030101060003" pitchFamily="34" charset="0"/>
              </a:defRPr>
            </a:lvl1pPr>
            <a:lvl2pPr marL="457200" indent="0">
              <a:lnSpc>
                <a:spcPct val="150000"/>
              </a:lnSpc>
              <a:buFontTx/>
              <a:buNone/>
              <a:defRPr sz="2000" b="0">
                <a:solidFill>
                  <a:srgbClr val="000000"/>
                </a:solidFill>
                <a:latin typeface="Raleway" panose="020B0003030101060003" pitchFamily="34" charset="0"/>
              </a:defRPr>
            </a:lvl2pPr>
            <a:lvl3pPr marL="914400" indent="0">
              <a:lnSpc>
                <a:spcPct val="150000"/>
              </a:lnSpc>
              <a:buFontTx/>
              <a:buNone/>
              <a:defRPr sz="2000" b="0">
                <a:solidFill>
                  <a:srgbClr val="000000"/>
                </a:solidFill>
                <a:latin typeface="Raleway" panose="020B0003030101060003" pitchFamily="34" charset="0"/>
              </a:defRPr>
            </a:lvl3pPr>
            <a:lvl4pPr marL="1371600" indent="0">
              <a:lnSpc>
                <a:spcPct val="150000"/>
              </a:lnSpc>
              <a:buFontTx/>
              <a:buNone/>
              <a:defRPr sz="2000" b="0">
                <a:solidFill>
                  <a:srgbClr val="000000"/>
                </a:solidFill>
                <a:latin typeface="Raleway" panose="020B0003030101060003" pitchFamily="34" charset="0"/>
              </a:defRPr>
            </a:lvl4pPr>
            <a:lvl5pPr marL="1828800" indent="0">
              <a:lnSpc>
                <a:spcPct val="150000"/>
              </a:lnSpc>
              <a:buFontTx/>
              <a:buNone/>
              <a:defRPr sz="2000" b="0">
                <a:solidFill>
                  <a:srgbClr val="000000"/>
                </a:solidFill>
                <a:latin typeface="Raleway" panose="020B0003030101060003" pitchFamily="34"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D614ABE9-5D26-1C4E-BBEB-E730E1EDD4A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45782034"/>
      </p:ext>
    </p:extLst>
  </p:cSld>
  <p:clrMapOvr>
    <a:masterClrMapping/>
  </p:clrMapOvr>
  <p:transition xmlns:p14="http://schemas.microsoft.com/office/powerpoint/2010/mai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7" name="Title 7"/>
          <p:cNvSpPr>
            <a:spLocks noGrp="1"/>
          </p:cNvSpPr>
          <p:nvPr>
            <p:ph type="title"/>
          </p:nvPr>
        </p:nvSpPr>
        <p:spPr>
          <a:xfrm>
            <a:off x="457202" y="425471"/>
            <a:ext cx="8229599" cy="393680"/>
          </a:xfrm>
        </p:spPr>
        <p:txBody>
          <a:bodyPr/>
          <a:lstStyle>
            <a:lvl1pPr>
              <a:defRPr/>
            </a:lvl1pPr>
          </a:lstStyle>
          <a:p>
            <a:r>
              <a:rPr lang="it-IT" smtClean="0"/>
              <a:t>Fare clic per modificare stile</a:t>
            </a:r>
            <a:endParaRPr lang="en-US" dirty="0"/>
          </a:p>
        </p:txBody>
      </p:sp>
      <p:sp>
        <p:nvSpPr>
          <p:cNvPr id="10" name="Text Placeholder 3"/>
          <p:cNvSpPr>
            <a:spLocks noGrp="1"/>
          </p:cNvSpPr>
          <p:nvPr>
            <p:ph type="body" sz="quarter" idx="14"/>
          </p:nvPr>
        </p:nvSpPr>
        <p:spPr>
          <a:xfrm>
            <a:off x="464344" y="1552575"/>
            <a:ext cx="8229600" cy="4371975"/>
          </a:xfrm>
        </p:spPr>
        <p:txBody>
          <a:bodyPr lIns="0" tIns="0" rIns="0" bIns="0" numCol="3" spcCol="457200">
            <a:normAutofit/>
          </a:bodyPr>
          <a:lstStyle>
            <a:lvl1pPr marL="0" indent="0">
              <a:lnSpc>
                <a:spcPct val="150000"/>
              </a:lnSpc>
              <a:buFontTx/>
              <a:buNone/>
              <a:defRPr sz="2000" b="0">
                <a:solidFill>
                  <a:srgbClr val="000000"/>
                </a:solidFill>
                <a:latin typeface="Raleway" panose="020B0003030101060003" pitchFamily="34" charset="0"/>
              </a:defRPr>
            </a:lvl1pPr>
            <a:lvl2pPr marL="457200" indent="0">
              <a:lnSpc>
                <a:spcPct val="150000"/>
              </a:lnSpc>
              <a:buFontTx/>
              <a:buNone/>
              <a:defRPr sz="2000" b="0">
                <a:solidFill>
                  <a:srgbClr val="000000"/>
                </a:solidFill>
                <a:latin typeface="Raleway" panose="020B0003030101060003" pitchFamily="34" charset="0"/>
              </a:defRPr>
            </a:lvl2pPr>
            <a:lvl3pPr marL="914400" indent="0">
              <a:lnSpc>
                <a:spcPct val="150000"/>
              </a:lnSpc>
              <a:buFontTx/>
              <a:buNone/>
              <a:defRPr sz="2000" b="0">
                <a:solidFill>
                  <a:srgbClr val="000000"/>
                </a:solidFill>
                <a:latin typeface="Raleway" panose="020B0003030101060003" pitchFamily="34" charset="0"/>
              </a:defRPr>
            </a:lvl3pPr>
            <a:lvl4pPr marL="1371600" indent="0">
              <a:lnSpc>
                <a:spcPct val="150000"/>
              </a:lnSpc>
              <a:buFontTx/>
              <a:buNone/>
              <a:defRPr sz="2000" b="0">
                <a:solidFill>
                  <a:srgbClr val="000000"/>
                </a:solidFill>
                <a:latin typeface="Raleway" panose="020B0003030101060003" pitchFamily="34" charset="0"/>
              </a:defRPr>
            </a:lvl4pPr>
            <a:lvl5pPr marL="1828800" indent="0">
              <a:lnSpc>
                <a:spcPct val="150000"/>
              </a:lnSpc>
              <a:buFontTx/>
              <a:buNone/>
              <a:defRPr sz="2000" b="0">
                <a:solidFill>
                  <a:srgbClr val="000000"/>
                </a:solidFill>
                <a:latin typeface="Raleway" panose="020B0003030101060003" pitchFamily="34"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C3C63581-7038-F448-99E8-2A25E8DD1DD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49252811"/>
      </p:ext>
    </p:extLst>
  </p:cSld>
  <p:clrMapOvr>
    <a:masterClrMapping/>
  </p:clrMapOvr>
  <p:transition xmlns:p14="http://schemas.microsoft.com/office/powerpoint/2010/mai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2" y="2619797"/>
            <a:ext cx="4800600" cy="2476501"/>
          </a:xfrm>
        </p:spPr>
        <p:txBody>
          <a:bodyPr lIns="0" tIns="0" rIns="0" bIns="0">
            <a:normAutofit/>
          </a:bodyPr>
          <a:lstStyle>
            <a:lvl1pPr marL="0" indent="0">
              <a:lnSpc>
                <a:spcPct val="14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4" name="Picture Placeholder 3"/>
          <p:cNvSpPr>
            <a:spLocks noGrp="1" noChangeAspect="1"/>
          </p:cNvSpPr>
          <p:nvPr>
            <p:ph type="pic" sz="quarter" idx="14"/>
          </p:nvPr>
        </p:nvSpPr>
        <p:spPr>
          <a:xfrm>
            <a:off x="457197" y="1724822"/>
            <a:ext cx="2880360" cy="3651589"/>
          </a:xfrm>
          <a:prstGeom prst="rect">
            <a:avLst/>
          </a:prstGeom>
          <a:solidFill>
            <a:schemeClr val="bg1"/>
          </a:solidFill>
        </p:spPr>
        <p:txBody>
          <a:bodyPr lIns="0" tIns="0" rIns="0" bIns="0" rtlCol="0">
            <a:normAutofit/>
          </a:bodyPr>
          <a:lstStyle>
            <a:lvl1pPr marL="0" indent="0">
              <a:buFontTx/>
              <a:buNone/>
              <a:defRPr/>
            </a:lvl1pPr>
          </a:lstStyle>
          <a:p>
            <a:pPr lvl="0"/>
            <a:r>
              <a:rPr lang="it-IT" noProof="0" smtClean="0"/>
              <a:t>Trascinare l'immagine su un segnaposto o fare clic sull'icona per aggiungerla</a:t>
            </a:r>
            <a:endParaRPr lang="en-US" noProof="0" dirty="0"/>
          </a:p>
        </p:txBody>
      </p:sp>
      <p:sp>
        <p:nvSpPr>
          <p:cNvPr id="7" name="Text Placeholder 6"/>
          <p:cNvSpPr>
            <a:spLocks noGrp="1"/>
          </p:cNvSpPr>
          <p:nvPr>
            <p:ph type="body" sz="quarter" idx="15"/>
          </p:nvPr>
        </p:nvSpPr>
        <p:spPr>
          <a:xfrm>
            <a:off x="3886202" y="2163396"/>
            <a:ext cx="4800600" cy="353451"/>
          </a:xfrm>
        </p:spPr>
        <p:txBody>
          <a:bodyPr lIns="0" tIns="0" rIns="0" bIns="0">
            <a:normAutofit/>
          </a:bodyPr>
          <a:lstStyle>
            <a:lvl1pPr marL="0" indent="0">
              <a:buFontTx/>
              <a:buNone/>
              <a:defRPr sz="20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9" name="Title 7"/>
          <p:cNvSpPr>
            <a:spLocks noGrp="1"/>
          </p:cNvSpPr>
          <p:nvPr>
            <p:ph type="title"/>
          </p:nvPr>
        </p:nvSpPr>
        <p:spPr>
          <a:xfrm>
            <a:off x="457202" y="425471"/>
            <a:ext cx="8229599" cy="393680"/>
          </a:xfrm>
        </p:spPr>
        <p:txBody>
          <a:bodyPr/>
          <a:lstStyle>
            <a:lvl1pPr>
              <a:defRPr/>
            </a:lvl1pPr>
          </a:lstStyle>
          <a:p>
            <a:r>
              <a:rPr lang="it-IT" smtClean="0"/>
              <a:t>Fare clic per modificare stile</a:t>
            </a:r>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8F1F03D-DF82-5C45-BD40-42D4D531E6F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7979065"/>
      </p:ext>
    </p:extLst>
  </p:cSld>
  <p:clrMapOvr>
    <a:masterClrMapping/>
  </p:clrMapOvr>
  <p:transition xmlns:p14="http://schemas.microsoft.com/office/powerpoint/2010/mai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Picture Right">
    <p:spTree>
      <p:nvGrpSpPr>
        <p:cNvPr id="1" name=""/>
        <p:cNvGrpSpPr/>
        <p:nvPr/>
      </p:nvGrpSpPr>
      <p:grpSpPr>
        <a:xfrm>
          <a:off x="0" y="0"/>
          <a:ext cx="0" cy="0"/>
          <a:chOff x="0" y="0"/>
          <a:chExt cx="0" cy="0"/>
        </a:xfrm>
      </p:grpSpPr>
      <p:sp>
        <p:nvSpPr>
          <p:cNvPr id="9" name="Title 7"/>
          <p:cNvSpPr>
            <a:spLocks noGrp="1"/>
          </p:cNvSpPr>
          <p:nvPr>
            <p:ph type="title"/>
          </p:nvPr>
        </p:nvSpPr>
        <p:spPr>
          <a:xfrm>
            <a:off x="457202" y="425471"/>
            <a:ext cx="8229599" cy="393680"/>
          </a:xfrm>
        </p:spPr>
        <p:txBody>
          <a:bodyPr/>
          <a:lstStyle>
            <a:lvl1pPr>
              <a:defRPr/>
            </a:lvl1pPr>
          </a:lstStyle>
          <a:p>
            <a:r>
              <a:rPr lang="it-IT" smtClean="0"/>
              <a:t>Fare clic per modificare stile</a:t>
            </a:r>
            <a:endParaRPr lang="en-US" dirty="0"/>
          </a:p>
        </p:txBody>
      </p:sp>
      <p:sp>
        <p:nvSpPr>
          <p:cNvPr id="11" name="Content Placeholder 2"/>
          <p:cNvSpPr>
            <a:spLocks noGrp="1"/>
          </p:cNvSpPr>
          <p:nvPr>
            <p:ph idx="1"/>
          </p:nvPr>
        </p:nvSpPr>
        <p:spPr>
          <a:xfrm>
            <a:off x="457200" y="2619797"/>
            <a:ext cx="4800600" cy="2476501"/>
          </a:xfrm>
        </p:spPr>
        <p:txBody>
          <a:bodyPr lIns="0" tIns="0" rIns="0" bIns="0">
            <a:normAutofit/>
          </a:bodyPr>
          <a:lstStyle>
            <a:lvl1pPr marL="0" indent="0">
              <a:lnSpc>
                <a:spcPct val="14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2" name="Picture Placeholder 3"/>
          <p:cNvSpPr>
            <a:spLocks noGrp="1" noChangeAspect="1"/>
          </p:cNvSpPr>
          <p:nvPr>
            <p:ph type="pic" sz="quarter" idx="14"/>
          </p:nvPr>
        </p:nvSpPr>
        <p:spPr>
          <a:xfrm>
            <a:off x="5806439" y="1724822"/>
            <a:ext cx="2880360" cy="3651589"/>
          </a:xfrm>
          <a:prstGeom prst="rect">
            <a:avLst/>
          </a:prstGeom>
          <a:solidFill>
            <a:schemeClr val="bg1"/>
          </a:solidFill>
        </p:spPr>
        <p:txBody>
          <a:bodyPr lIns="0" tIns="0" rIns="0" bIns="0" rtlCol="0">
            <a:normAutofit/>
          </a:bodyPr>
          <a:lstStyle>
            <a:lvl1pPr marL="0" indent="0">
              <a:buFontTx/>
              <a:buNone/>
              <a:defRPr/>
            </a:lvl1pPr>
          </a:lstStyle>
          <a:p>
            <a:pPr lvl="0"/>
            <a:r>
              <a:rPr lang="it-IT" noProof="0" smtClean="0"/>
              <a:t>Trascinare l'immagine su un segnaposto o fare clic sull'icona per aggiungerla</a:t>
            </a:r>
            <a:endParaRPr lang="en-US" noProof="0" dirty="0"/>
          </a:p>
        </p:txBody>
      </p:sp>
      <p:sp>
        <p:nvSpPr>
          <p:cNvPr id="13" name="Text Placeholder 6"/>
          <p:cNvSpPr>
            <a:spLocks noGrp="1"/>
          </p:cNvSpPr>
          <p:nvPr>
            <p:ph type="body" sz="quarter" idx="15"/>
          </p:nvPr>
        </p:nvSpPr>
        <p:spPr>
          <a:xfrm>
            <a:off x="457200" y="2163396"/>
            <a:ext cx="4800600" cy="353451"/>
          </a:xfrm>
        </p:spPr>
        <p:txBody>
          <a:bodyPr lIns="0" tIns="0" rIns="0" bIns="0">
            <a:normAutofit/>
          </a:bodyPr>
          <a:lstStyle>
            <a:lvl1pPr marL="0" indent="0">
              <a:buFontTx/>
              <a:buNone/>
              <a:defRPr sz="20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7" name="Slide Number Placeholder 5"/>
          <p:cNvSpPr>
            <a:spLocks noGrp="1"/>
          </p:cNvSpPr>
          <p:nvPr>
            <p:ph type="sldNum" sz="quarter" idx="18"/>
          </p:nvPr>
        </p:nvSpPr>
        <p:spPr/>
        <p:txBody>
          <a:bodyPr/>
          <a:lstStyle>
            <a:lvl1pPr>
              <a:defRPr/>
            </a:lvl1pPr>
          </a:lstStyle>
          <a:p>
            <a:pPr>
              <a:defRPr/>
            </a:pPr>
            <a:fld id="{C8842ED9-3C71-394E-88FC-1DAB86B4F1C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99786650"/>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Template 2 Columns">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457201" y="1600201"/>
            <a:ext cx="4236244" cy="4057650"/>
          </a:xfrm>
        </p:spPr>
        <p:txBody>
          <a:bodyPr rtlCol="0">
            <a:normAutofit/>
          </a:bodyPr>
          <a:lstStyle>
            <a:lvl1pPr marL="0" indent="0">
              <a:buNone/>
              <a:defRPr/>
            </a:lvl1pPr>
          </a:lstStyle>
          <a:p>
            <a:pPr lvl="0"/>
            <a:r>
              <a:rPr lang="it-IT" noProof="0" smtClean="0"/>
              <a:t>Fare clic sull'icona per inserire un grafico</a:t>
            </a:r>
            <a:endParaRPr lang="en-US" noProof="0" dirty="0"/>
          </a:p>
        </p:txBody>
      </p:sp>
      <p:sp>
        <p:nvSpPr>
          <p:cNvPr id="11" name="Title 7"/>
          <p:cNvSpPr>
            <a:spLocks noGrp="1"/>
          </p:cNvSpPr>
          <p:nvPr>
            <p:ph type="title"/>
          </p:nvPr>
        </p:nvSpPr>
        <p:spPr>
          <a:xfrm>
            <a:off x="457202" y="425471"/>
            <a:ext cx="8229599" cy="393680"/>
          </a:xfrm>
        </p:spPr>
        <p:txBody>
          <a:bodyPr/>
          <a:lstStyle>
            <a:lvl1pPr>
              <a:defRPr baseline="0"/>
            </a:lvl1pPr>
          </a:lstStyle>
          <a:p>
            <a:r>
              <a:rPr lang="it-IT" smtClean="0"/>
              <a:t>Fare clic per modificare stile</a:t>
            </a:r>
            <a:endParaRPr lang="en-US" dirty="0"/>
          </a:p>
        </p:txBody>
      </p:sp>
      <p:sp>
        <p:nvSpPr>
          <p:cNvPr id="16" name="Content Placeholder 2"/>
          <p:cNvSpPr>
            <a:spLocks noGrp="1"/>
          </p:cNvSpPr>
          <p:nvPr>
            <p:ph idx="1"/>
          </p:nvPr>
        </p:nvSpPr>
        <p:spPr>
          <a:xfrm>
            <a:off x="4743452" y="2212183"/>
            <a:ext cx="3943351" cy="1512092"/>
          </a:xfrm>
        </p:spPr>
        <p:txBody>
          <a:bodyPr lIns="0" tIns="0" rIns="0" bIns="0">
            <a:normAutofit/>
          </a:bodyPr>
          <a:lstStyle>
            <a:lvl1pPr marL="0" indent="0">
              <a:lnSpc>
                <a:spcPct val="15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7" name="Text Placeholder 6"/>
          <p:cNvSpPr>
            <a:spLocks noGrp="1"/>
          </p:cNvSpPr>
          <p:nvPr>
            <p:ph type="body" sz="quarter" idx="15"/>
          </p:nvPr>
        </p:nvSpPr>
        <p:spPr>
          <a:xfrm>
            <a:off x="4743452" y="1755782"/>
            <a:ext cx="394335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18" name="Content Placeholder 2"/>
          <p:cNvSpPr>
            <a:spLocks noGrp="1"/>
          </p:cNvSpPr>
          <p:nvPr>
            <p:ph idx="34"/>
          </p:nvPr>
        </p:nvSpPr>
        <p:spPr>
          <a:xfrm>
            <a:off x="4743452" y="4246670"/>
            <a:ext cx="3943351"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9" name="Text Placeholder 6"/>
          <p:cNvSpPr>
            <a:spLocks noGrp="1"/>
          </p:cNvSpPr>
          <p:nvPr>
            <p:ph type="body" sz="quarter" idx="35"/>
          </p:nvPr>
        </p:nvSpPr>
        <p:spPr>
          <a:xfrm>
            <a:off x="4743452" y="3733118"/>
            <a:ext cx="394335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9" name="Slide Number Placeholder 5"/>
          <p:cNvSpPr>
            <a:spLocks noGrp="1"/>
          </p:cNvSpPr>
          <p:nvPr>
            <p:ph type="sldNum" sz="quarter" idx="36"/>
          </p:nvPr>
        </p:nvSpPr>
        <p:spPr/>
        <p:txBody>
          <a:bodyPr/>
          <a:lstStyle>
            <a:lvl1pPr>
              <a:defRPr/>
            </a:lvl1pPr>
          </a:lstStyle>
          <a:p>
            <a:pPr>
              <a:defRPr/>
            </a:pPr>
            <a:fld id="{C8C8AA51-E056-164A-AED0-41A9F93196C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01289908"/>
      </p:ext>
    </p:extLst>
  </p:cSld>
  <p:clrMapOvr>
    <a:masterClrMapping/>
  </p:clrMapOvr>
  <p:transition xmlns:p14="http://schemas.microsoft.com/office/powerpoint/2010/mai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Template Legend">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457200" y="1600201"/>
            <a:ext cx="4436270" cy="4057650"/>
          </a:xfrm>
        </p:spPr>
        <p:txBody>
          <a:bodyPr rtlCol="0">
            <a:normAutofit/>
          </a:bodyPr>
          <a:lstStyle>
            <a:lvl1pPr marL="0" indent="0">
              <a:buNone/>
              <a:defRPr/>
            </a:lvl1pPr>
          </a:lstStyle>
          <a:p>
            <a:pPr lvl="0"/>
            <a:r>
              <a:rPr lang="it-IT" noProof="0" smtClean="0"/>
              <a:t>Fare clic sull'icona per inserire un grafico</a:t>
            </a:r>
            <a:endParaRPr lang="en-US" noProof="0" dirty="0"/>
          </a:p>
        </p:txBody>
      </p:sp>
      <p:sp>
        <p:nvSpPr>
          <p:cNvPr id="11" name="Title 7"/>
          <p:cNvSpPr>
            <a:spLocks noGrp="1"/>
          </p:cNvSpPr>
          <p:nvPr>
            <p:ph type="title"/>
          </p:nvPr>
        </p:nvSpPr>
        <p:spPr>
          <a:xfrm>
            <a:off x="457202" y="425471"/>
            <a:ext cx="8229599" cy="393680"/>
          </a:xfrm>
        </p:spPr>
        <p:txBody>
          <a:bodyPr/>
          <a:lstStyle>
            <a:lvl1pPr>
              <a:defRPr baseline="0"/>
            </a:lvl1pPr>
          </a:lstStyle>
          <a:p>
            <a:r>
              <a:rPr lang="it-IT" smtClean="0"/>
              <a:t>Fare clic per modificare stile</a:t>
            </a:r>
            <a:endParaRPr lang="en-US" dirty="0"/>
          </a:p>
        </p:txBody>
      </p:sp>
      <p:sp>
        <p:nvSpPr>
          <p:cNvPr id="10" name="Text Placeholder 12"/>
          <p:cNvSpPr>
            <a:spLocks noGrp="1"/>
          </p:cNvSpPr>
          <p:nvPr>
            <p:ph type="body" sz="quarter" idx="24"/>
          </p:nvPr>
        </p:nvSpPr>
        <p:spPr>
          <a:xfrm>
            <a:off x="5815013" y="2028825"/>
            <a:ext cx="2871788" cy="323850"/>
          </a:xfrm>
        </p:spPr>
        <p:txBody>
          <a:bodyPr lIns="0" tIns="0" rIns="0" bIns="0">
            <a:noAutofit/>
          </a:bodyPr>
          <a:lstStyle>
            <a:lvl1pPr marL="0" indent="0" algn="l">
              <a:buFontTx/>
              <a:buNone/>
              <a:defRPr sz="15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2" name="Text Placeholder 14"/>
          <p:cNvSpPr>
            <a:spLocks noGrp="1"/>
          </p:cNvSpPr>
          <p:nvPr>
            <p:ph type="body" sz="quarter" idx="25"/>
          </p:nvPr>
        </p:nvSpPr>
        <p:spPr>
          <a:xfrm>
            <a:off x="5815013" y="2352676"/>
            <a:ext cx="2871788" cy="828675"/>
          </a:xfrm>
        </p:spPr>
        <p:txBody>
          <a:bodyPr lIns="0" tIns="0" rIns="0" bIns="0">
            <a:normAutofit/>
          </a:bodyPr>
          <a:lstStyle>
            <a:lvl1pPr marL="0" indent="0" algn="l">
              <a:lnSpc>
                <a:spcPct val="140000"/>
              </a:lnSpc>
              <a:buFontTx/>
              <a:buNone/>
              <a:defRPr sz="1200" b="0" baseline="0">
                <a:solidFill>
                  <a:srgbClr val="7F7F7F"/>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13" name="Text Placeholder 12"/>
          <p:cNvSpPr>
            <a:spLocks noGrp="1"/>
          </p:cNvSpPr>
          <p:nvPr>
            <p:ph type="body" sz="quarter" idx="27"/>
          </p:nvPr>
        </p:nvSpPr>
        <p:spPr>
          <a:xfrm>
            <a:off x="5815013" y="3181351"/>
            <a:ext cx="2871788" cy="323850"/>
          </a:xfrm>
        </p:spPr>
        <p:txBody>
          <a:bodyPr lIns="0" tIns="0" rIns="0" bIns="0">
            <a:noAutofit/>
          </a:bodyPr>
          <a:lstStyle>
            <a:lvl1pPr marL="0" indent="0" algn="l">
              <a:buFontTx/>
              <a:buNone/>
              <a:defRPr sz="15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4" name="Text Placeholder 14"/>
          <p:cNvSpPr>
            <a:spLocks noGrp="1"/>
          </p:cNvSpPr>
          <p:nvPr>
            <p:ph type="body" sz="quarter" idx="28"/>
          </p:nvPr>
        </p:nvSpPr>
        <p:spPr>
          <a:xfrm>
            <a:off x="5815013" y="3505201"/>
            <a:ext cx="2871788" cy="828675"/>
          </a:xfrm>
        </p:spPr>
        <p:txBody>
          <a:bodyPr lIns="0" tIns="0" rIns="0" bIns="0">
            <a:normAutofit/>
          </a:bodyPr>
          <a:lstStyle>
            <a:lvl1pPr marL="0" indent="0" algn="l">
              <a:lnSpc>
                <a:spcPct val="140000"/>
              </a:lnSpc>
              <a:buFontTx/>
              <a:buNone/>
              <a:defRPr sz="1200" b="0" baseline="0">
                <a:solidFill>
                  <a:srgbClr val="7F7F7F"/>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20" name="Text Placeholder 14"/>
          <p:cNvSpPr>
            <a:spLocks noGrp="1"/>
          </p:cNvSpPr>
          <p:nvPr>
            <p:ph type="body" sz="quarter" idx="31"/>
          </p:nvPr>
        </p:nvSpPr>
        <p:spPr>
          <a:xfrm>
            <a:off x="5815013" y="4667251"/>
            <a:ext cx="2871788" cy="828675"/>
          </a:xfrm>
        </p:spPr>
        <p:txBody>
          <a:bodyPr lIns="0" tIns="0" rIns="0" bIns="0">
            <a:normAutofit/>
          </a:bodyPr>
          <a:lstStyle>
            <a:lvl1pPr marL="0" indent="0" algn="l">
              <a:lnSpc>
                <a:spcPct val="140000"/>
              </a:lnSpc>
              <a:buFontTx/>
              <a:buNone/>
              <a:defRPr sz="1200" b="0" baseline="0">
                <a:solidFill>
                  <a:srgbClr val="7F7F7F"/>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21" name="Text Placeholder 12"/>
          <p:cNvSpPr>
            <a:spLocks noGrp="1"/>
          </p:cNvSpPr>
          <p:nvPr>
            <p:ph type="body" sz="quarter" idx="34"/>
          </p:nvPr>
        </p:nvSpPr>
        <p:spPr>
          <a:xfrm>
            <a:off x="5815013" y="4343400"/>
            <a:ext cx="2871788" cy="323850"/>
          </a:xfrm>
        </p:spPr>
        <p:txBody>
          <a:bodyPr lIns="0" tIns="0" rIns="0" bIns="0">
            <a:noAutofit/>
          </a:bodyPr>
          <a:lstStyle>
            <a:lvl1pPr marL="0" indent="0" algn="l">
              <a:buFontTx/>
              <a:buNone/>
              <a:defRPr sz="15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6" name="Slide Number Placeholder 5"/>
          <p:cNvSpPr>
            <a:spLocks noGrp="1"/>
          </p:cNvSpPr>
          <p:nvPr>
            <p:ph type="sldNum" sz="quarter" idx="35"/>
          </p:nvPr>
        </p:nvSpPr>
        <p:spPr/>
        <p:txBody>
          <a:bodyPr/>
          <a:lstStyle>
            <a:lvl1pPr>
              <a:defRPr/>
            </a:lvl1pPr>
          </a:lstStyle>
          <a:p>
            <a:pPr>
              <a:defRPr/>
            </a:pPr>
            <a:fld id="{790307E3-5FBE-FE47-83AD-8F45D4D1452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51311950"/>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June 29,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rt Art Template">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457202" y="5362577"/>
            <a:ext cx="8229599" cy="828675"/>
          </a:xfrm>
        </p:spPr>
        <p:txBody>
          <a:bodyPr lIns="0" tIns="0" rIns="0" bIns="0" spcCol="457200">
            <a:normAutofit/>
          </a:bodyPr>
          <a:lstStyle>
            <a:lvl1pPr marL="0" indent="0">
              <a:lnSpc>
                <a:spcPct val="150000"/>
              </a:lnSpc>
              <a:buFontTx/>
              <a:buNone/>
              <a:defRPr sz="1200" b="0">
                <a:solidFill>
                  <a:srgbClr val="898D92"/>
                </a:solidFill>
                <a:latin typeface="Raleway" panose="020B0003030101060003" pitchFamily="34" charset="0"/>
              </a:defRPr>
            </a:lvl1pPr>
            <a:lvl2pPr marL="457200" indent="0">
              <a:buFontTx/>
              <a:buNone/>
              <a:defRPr sz="1400">
                <a:solidFill>
                  <a:srgbClr val="898D92"/>
                </a:solidFill>
                <a:latin typeface="+mj-lt"/>
              </a:defRPr>
            </a:lvl2pPr>
            <a:lvl3pPr marL="914400" indent="0">
              <a:buFontTx/>
              <a:buNone/>
              <a:defRPr sz="1400">
                <a:solidFill>
                  <a:srgbClr val="898D92"/>
                </a:solidFill>
                <a:latin typeface="+mj-lt"/>
              </a:defRPr>
            </a:lvl3pPr>
            <a:lvl4pPr marL="1371600" indent="0">
              <a:buFontTx/>
              <a:buNone/>
              <a:defRPr sz="1400">
                <a:solidFill>
                  <a:srgbClr val="898D92"/>
                </a:solidFill>
                <a:latin typeface="+mj-lt"/>
              </a:defRPr>
            </a:lvl4pPr>
            <a:lvl5pPr marL="1828800" indent="0">
              <a:buFontTx/>
              <a:buNone/>
              <a:defRPr sz="1400">
                <a:solidFill>
                  <a:srgbClr val="898D92"/>
                </a:solidFill>
                <a:latin typeface="+mj-lt"/>
              </a:defRPr>
            </a:lvl5pPr>
          </a:lstStyle>
          <a:p>
            <a:pPr lvl="0"/>
            <a:r>
              <a:rPr lang="it-IT" smtClean="0"/>
              <a:t>Fare clic per modificare gli stili del testo dello schema</a:t>
            </a:r>
          </a:p>
        </p:txBody>
      </p:sp>
      <p:sp>
        <p:nvSpPr>
          <p:cNvPr id="4" name="SmartArt Placeholder 3"/>
          <p:cNvSpPr>
            <a:spLocks noGrp="1"/>
          </p:cNvSpPr>
          <p:nvPr>
            <p:ph type="dgm" sz="quarter" idx="16"/>
          </p:nvPr>
        </p:nvSpPr>
        <p:spPr>
          <a:xfrm>
            <a:off x="457202" y="1489096"/>
            <a:ext cx="8229600" cy="3721081"/>
          </a:xfrm>
        </p:spPr>
        <p:txBody>
          <a:bodyPr rtlCol="0">
            <a:normAutofit/>
          </a:bodyPr>
          <a:lstStyle>
            <a:lvl1pPr marL="0" indent="0">
              <a:buNone/>
              <a:defRPr/>
            </a:lvl1pPr>
          </a:lstStyle>
          <a:p>
            <a:pPr lvl="0"/>
            <a:r>
              <a:rPr lang="it-IT" noProof="0" smtClean="0"/>
              <a:t>Fare clic sull'icona per inserire un elemento grafico SmartArt</a:t>
            </a:r>
            <a:endParaRPr lang="en-US" noProof="0" dirty="0"/>
          </a:p>
        </p:txBody>
      </p:sp>
      <p:sp>
        <p:nvSpPr>
          <p:cNvPr id="7" name="Title 7"/>
          <p:cNvSpPr>
            <a:spLocks noGrp="1"/>
          </p:cNvSpPr>
          <p:nvPr>
            <p:ph type="title"/>
          </p:nvPr>
        </p:nvSpPr>
        <p:spPr>
          <a:xfrm>
            <a:off x="457202" y="425471"/>
            <a:ext cx="8229599" cy="393680"/>
          </a:xfrm>
        </p:spPr>
        <p:txBody>
          <a:bodyPr/>
          <a:lstStyle>
            <a:lvl1pPr>
              <a:defRPr baseline="0"/>
            </a:lvl1pPr>
          </a:lstStyle>
          <a:p>
            <a:r>
              <a:rPr lang="it-IT" smtClean="0"/>
              <a:t>Fare clic per modificare stile</a:t>
            </a:r>
            <a:endParaRPr lang="en-US" dirty="0"/>
          </a:p>
        </p:txBody>
      </p:sp>
      <p:sp>
        <p:nvSpPr>
          <p:cNvPr id="6" name="Slide Number Placeholder 5"/>
          <p:cNvSpPr>
            <a:spLocks noGrp="1"/>
          </p:cNvSpPr>
          <p:nvPr>
            <p:ph type="sldNum" sz="quarter" idx="18"/>
          </p:nvPr>
        </p:nvSpPr>
        <p:spPr/>
        <p:txBody>
          <a:bodyPr/>
          <a:lstStyle>
            <a:lvl1pPr>
              <a:defRPr/>
            </a:lvl1pPr>
          </a:lstStyle>
          <a:p>
            <a:pPr>
              <a:defRPr/>
            </a:pPr>
            <a:fld id="{35FD065C-A17E-4A4F-982A-4925C402242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57289028"/>
      </p:ext>
    </p:extLst>
  </p:cSld>
  <p:clrMapOvr>
    <a:masterClrMapping/>
  </p:clrMapOvr>
  <p:transition xmlns:p14="http://schemas.microsoft.com/office/powerpoint/2010/mai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rt Art Template 2 Columns">
    <p:spTree>
      <p:nvGrpSpPr>
        <p:cNvPr id="1" name=""/>
        <p:cNvGrpSpPr/>
        <p:nvPr/>
      </p:nvGrpSpPr>
      <p:grpSpPr>
        <a:xfrm>
          <a:off x="0" y="0"/>
          <a:ext cx="0" cy="0"/>
          <a:chOff x="0" y="0"/>
          <a:chExt cx="0" cy="0"/>
        </a:xfrm>
      </p:grpSpPr>
      <p:sp>
        <p:nvSpPr>
          <p:cNvPr id="4" name="SmartArt Placeholder 3"/>
          <p:cNvSpPr>
            <a:spLocks noGrp="1"/>
          </p:cNvSpPr>
          <p:nvPr>
            <p:ph type="dgm" sz="quarter" idx="16"/>
          </p:nvPr>
        </p:nvSpPr>
        <p:spPr>
          <a:xfrm>
            <a:off x="457202" y="1717681"/>
            <a:ext cx="4114800" cy="3892545"/>
          </a:xfrm>
        </p:spPr>
        <p:txBody>
          <a:bodyPr rtlCol="0">
            <a:normAutofit/>
          </a:bodyPr>
          <a:lstStyle>
            <a:lvl1pPr marL="0" indent="0">
              <a:buNone/>
              <a:defRPr/>
            </a:lvl1pPr>
          </a:lstStyle>
          <a:p>
            <a:pPr lvl="0"/>
            <a:r>
              <a:rPr lang="it-IT" noProof="0" smtClean="0"/>
              <a:t>Fare clic sull'icona per inserire un elemento grafico SmartArt</a:t>
            </a:r>
            <a:endParaRPr lang="en-US" noProof="0" dirty="0"/>
          </a:p>
        </p:txBody>
      </p:sp>
      <p:sp>
        <p:nvSpPr>
          <p:cNvPr id="11" name="Title 7"/>
          <p:cNvSpPr>
            <a:spLocks noGrp="1"/>
          </p:cNvSpPr>
          <p:nvPr>
            <p:ph type="title"/>
          </p:nvPr>
        </p:nvSpPr>
        <p:spPr>
          <a:xfrm>
            <a:off x="457202" y="425471"/>
            <a:ext cx="8229599" cy="393680"/>
          </a:xfrm>
        </p:spPr>
        <p:txBody>
          <a:bodyPr/>
          <a:lstStyle>
            <a:lvl1pPr>
              <a:defRPr baseline="0"/>
            </a:lvl1pPr>
          </a:lstStyle>
          <a:p>
            <a:r>
              <a:rPr lang="it-IT" smtClean="0"/>
              <a:t>Fare clic per modificare stile</a:t>
            </a:r>
            <a:endParaRPr lang="en-US" dirty="0"/>
          </a:p>
        </p:txBody>
      </p:sp>
      <p:sp>
        <p:nvSpPr>
          <p:cNvPr id="16" name="Content Placeholder 2"/>
          <p:cNvSpPr>
            <a:spLocks noGrp="1"/>
          </p:cNvSpPr>
          <p:nvPr>
            <p:ph idx="1"/>
          </p:nvPr>
        </p:nvSpPr>
        <p:spPr>
          <a:xfrm>
            <a:off x="4743452" y="2212183"/>
            <a:ext cx="3943351" cy="1512092"/>
          </a:xfrm>
        </p:spPr>
        <p:txBody>
          <a:bodyPr lIns="0" tIns="0" rIns="0" bIns="0">
            <a:normAutofit/>
          </a:bodyPr>
          <a:lstStyle>
            <a:lvl1pPr marL="0" indent="0">
              <a:lnSpc>
                <a:spcPct val="15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7" name="Text Placeholder 6"/>
          <p:cNvSpPr>
            <a:spLocks noGrp="1"/>
          </p:cNvSpPr>
          <p:nvPr>
            <p:ph type="body" sz="quarter" idx="15"/>
          </p:nvPr>
        </p:nvSpPr>
        <p:spPr>
          <a:xfrm>
            <a:off x="4743452" y="1755782"/>
            <a:ext cx="394335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18" name="Content Placeholder 2"/>
          <p:cNvSpPr>
            <a:spLocks noGrp="1"/>
          </p:cNvSpPr>
          <p:nvPr>
            <p:ph idx="34"/>
          </p:nvPr>
        </p:nvSpPr>
        <p:spPr>
          <a:xfrm>
            <a:off x="4743452" y="4246670"/>
            <a:ext cx="3943351"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9" name="Text Placeholder 6"/>
          <p:cNvSpPr>
            <a:spLocks noGrp="1"/>
          </p:cNvSpPr>
          <p:nvPr>
            <p:ph type="body" sz="quarter" idx="35"/>
          </p:nvPr>
        </p:nvSpPr>
        <p:spPr>
          <a:xfrm>
            <a:off x="4743452" y="3733118"/>
            <a:ext cx="394335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9" name="Slide Number Placeholder 5"/>
          <p:cNvSpPr>
            <a:spLocks noGrp="1"/>
          </p:cNvSpPr>
          <p:nvPr>
            <p:ph type="sldNum" sz="quarter" idx="36"/>
          </p:nvPr>
        </p:nvSpPr>
        <p:spPr/>
        <p:txBody>
          <a:bodyPr/>
          <a:lstStyle>
            <a:lvl1pPr>
              <a:defRPr/>
            </a:lvl1pPr>
          </a:lstStyle>
          <a:p>
            <a:pPr>
              <a:defRPr/>
            </a:pPr>
            <a:fld id="{D5168A87-F127-2E4A-8266-39DB3F1BF7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90966279"/>
      </p:ext>
    </p:extLst>
  </p:cSld>
  <p:clrMapOvr>
    <a:masterClrMapping/>
  </p:clrMapOvr>
  <p:transition xmlns:p14="http://schemas.microsoft.com/office/powerpoint/2010/mai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Templates">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457200" y="1162051"/>
            <a:ext cx="8229600" cy="4259035"/>
          </a:xfrm>
        </p:spPr>
        <p:txBody>
          <a:bodyPr rtlCol="0">
            <a:normAutofit/>
          </a:bodyPr>
          <a:lstStyle>
            <a:lvl1pPr marL="0" indent="0">
              <a:buNone/>
              <a:defRPr sz="2400">
                <a:latin typeface="Lato Light" panose="020F0302020204030203" pitchFamily="34" charset="0"/>
              </a:defRPr>
            </a:lvl1pPr>
          </a:lstStyle>
          <a:p>
            <a:pPr lvl="0"/>
            <a:r>
              <a:rPr lang="it-IT" noProof="0" dirty="0" smtClean="0"/>
              <a:t>Fare clic sull'icona per inserire una tabella</a:t>
            </a:r>
            <a:endParaRPr lang="en-US" noProof="0" dirty="0"/>
          </a:p>
        </p:txBody>
      </p:sp>
      <p:sp>
        <p:nvSpPr>
          <p:cNvPr id="7" name="Title 7"/>
          <p:cNvSpPr>
            <a:spLocks noGrp="1"/>
          </p:cNvSpPr>
          <p:nvPr>
            <p:ph type="title"/>
          </p:nvPr>
        </p:nvSpPr>
        <p:spPr>
          <a:xfrm>
            <a:off x="457202" y="425471"/>
            <a:ext cx="8229599" cy="393680"/>
          </a:xfrm>
        </p:spPr>
        <p:txBody>
          <a:bodyPr/>
          <a:lstStyle>
            <a:lvl1pPr>
              <a:defRPr baseline="0"/>
            </a:lvl1pPr>
          </a:lstStyle>
          <a:p>
            <a:r>
              <a:rPr lang="it-IT" smtClean="0"/>
              <a:t>Fare clic per modificare stile</a:t>
            </a:r>
            <a:endParaRPr lang="en-US" dirty="0"/>
          </a:p>
        </p:txBody>
      </p:sp>
      <p:sp>
        <p:nvSpPr>
          <p:cNvPr id="9" name="Text Placeholder 3"/>
          <p:cNvSpPr>
            <a:spLocks noGrp="1"/>
          </p:cNvSpPr>
          <p:nvPr>
            <p:ph type="body" sz="quarter" idx="18"/>
          </p:nvPr>
        </p:nvSpPr>
        <p:spPr>
          <a:xfrm>
            <a:off x="457200" y="1019176"/>
            <a:ext cx="8229600" cy="304800"/>
          </a:xfrm>
        </p:spPr>
        <p:txBody>
          <a:bodyPr tIns="0">
            <a:normAutofit/>
          </a:bodyPr>
          <a:lstStyle>
            <a:lvl1pPr algn="ctr">
              <a:defRPr sz="1250">
                <a:solidFill>
                  <a:schemeClr val="tx1">
                    <a:lumMod val="50000"/>
                    <a:lumOff val="50000"/>
                  </a:schemeClr>
                </a:solidFill>
              </a:defRPr>
            </a:lvl1pPr>
          </a:lstStyle>
          <a:p>
            <a:pPr lvl="0"/>
            <a:r>
              <a:rPr lang="it-IT" smtClean="0"/>
              <a:t>Fare clic per modificare gli stili del testo dello schema</a:t>
            </a:r>
          </a:p>
        </p:txBody>
      </p:sp>
      <p:sp>
        <p:nvSpPr>
          <p:cNvPr id="5" name="Slide Number Placeholder 5"/>
          <p:cNvSpPr>
            <a:spLocks noGrp="1"/>
          </p:cNvSpPr>
          <p:nvPr>
            <p:ph type="sldNum" sz="quarter" idx="19"/>
          </p:nvPr>
        </p:nvSpPr>
        <p:spPr/>
        <p:txBody>
          <a:bodyPr/>
          <a:lstStyle>
            <a:lvl1pPr>
              <a:defRPr/>
            </a:lvl1pPr>
          </a:lstStyle>
          <a:p>
            <a:pPr>
              <a:defRPr/>
            </a:pPr>
            <a:fld id="{91AD7ACB-F89D-1244-83D7-DED3D827700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35301950"/>
      </p:ext>
    </p:extLst>
  </p:cSld>
  <p:clrMapOvr>
    <a:masterClrMapping/>
  </p:clrMapOvr>
  <p:transition xmlns:p14="http://schemas.microsoft.com/office/powerpoint/2010/mai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501886593"/>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June 29, 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June 29,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June 29, 2016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June 29,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June 29,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theme" Target="../theme/theme2.xml"/><Relationship Id="rId21" Type="http://schemas.openxmlformats.org/officeDocument/2006/relationships/image" Target="../media/image2.jpe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theme" Target="../theme/theme3.xml"/><Relationship Id="rId15" Type="http://schemas.openxmlformats.org/officeDocument/2006/relationships/image" Target="../media/image4.pn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June 29, 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8C9E4F8-7567-B945-921B-D5793D5B261D}" type="datetime1">
              <a:rPr lang="en-IE" smtClean="0">
                <a:solidFill>
                  <a:prstClr val="black">
                    <a:tint val="75000"/>
                  </a:prstClr>
                </a:solidFill>
                <a:latin typeface="Calibri"/>
              </a:rPr>
              <a:pPr defTabSz="457200"/>
              <a:t>29/06/16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5600188-A859-1C40-A8E9-9C4D0949BE72}"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pic>
        <p:nvPicPr>
          <p:cNvPr id="7" name="Picture 6" descr="CENDARI Powerpoint Template - v2.jp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334978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Straight Connector 26"/>
          <p:cNvCxnSpPr>
            <a:stCxn id="6" idx="1"/>
          </p:cNvCxnSpPr>
          <p:nvPr/>
        </p:nvCxnSpPr>
        <p:spPr>
          <a:xfrm flipH="1">
            <a:off x="2513410" y="6407150"/>
            <a:ext cx="5899547" cy="0"/>
          </a:xfrm>
          <a:prstGeom prst="line">
            <a:avLst/>
          </a:prstGeom>
          <a:ln w="25400">
            <a:solidFill>
              <a:srgbClr val="444444"/>
            </a:solidFill>
          </a:ln>
        </p:spPr>
        <p:style>
          <a:lnRef idx="1">
            <a:schemeClr val="accent1"/>
          </a:lnRef>
          <a:fillRef idx="0">
            <a:schemeClr val="accent1"/>
          </a:fillRef>
          <a:effectRef idx="0">
            <a:schemeClr val="accent1"/>
          </a:effectRef>
          <a:fontRef idx="minor">
            <a:schemeClr val="tx1"/>
          </a:fontRef>
        </p:style>
      </p:cxnSp>
      <p:sp>
        <p:nvSpPr>
          <p:cNvPr id="24" name="Oval 23"/>
          <p:cNvSpPr>
            <a:spLocks noChangeAspect="1"/>
          </p:cNvSpPr>
          <p:nvPr/>
        </p:nvSpPr>
        <p:spPr>
          <a:xfrm>
            <a:off x="8412957" y="6223001"/>
            <a:ext cx="273844" cy="366713"/>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6" name="Slide Number Placeholder 5"/>
          <p:cNvSpPr>
            <a:spLocks noGrp="1"/>
          </p:cNvSpPr>
          <p:nvPr>
            <p:ph type="sldNum" sz="quarter" idx="4"/>
          </p:nvPr>
        </p:nvSpPr>
        <p:spPr>
          <a:xfrm>
            <a:off x="8412957" y="6223001"/>
            <a:ext cx="273844" cy="366713"/>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Raleway" panose="020B0003030101060003" pitchFamily="34" charset="0"/>
                <a:ea typeface="+mn-ea"/>
                <a:cs typeface="+mn-cs"/>
              </a:defRPr>
            </a:lvl1pPr>
          </a:lstStyle>
          <a:p>
            <a:pPr>
              <a:defRPr/>
            </a:pPr>
            <a:fld id="{FFA00603-0412-1448-B0EA-9837090A2502}" type="slidenum">
              <a:rPr lang="en-US">
                <a:solidFill>
                  <a:prstClr val="white"/>
                </a:solidFill>
              </a:rPr>
              <a:pPr>
                <a:defRPr/>
              </a:pPr>
              <a:t>‹#›</a:t>
            </a:fld>
            <a:endParaRPr lang="en-US" dirty="0">
              <a:solidFill>
                <a:prstClr val="white"/>
              </a:solidFill>
            </a:endParaRPr>
          </a:p>
        </p:txBody>
      </p:sp>
      <p:sp>
        <p:nvSpPr>
          <p:cNvPr id="1029" name="Text Placeholder 2"/>
          <p:cNvSpPr>
            <a:spLocks noGrp="1"/>
          </p:cNvSpPr>
          <p:nvPr>
            <p:ph type="body" idx="1"/>
          </p:nvPr>
        </p:nvSpPr>
        <p:spPr bwMode="auto">
          <a:xfrm>
            <a:off x="457200" y="1352552"/>
            <a:ext cx="82296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030" name="Title Placeholder 1"/>
          <p:cNvSpPr>
            <a:spLocks noGrp="1"/>
          </p:cNvSpPr>
          <p:nvPr>
            <p:ph type="title"/>
          </p:nvPr>
        </p:nvSpPr>
        <p:spPr bwMode="auto">
          <a:xfrm>
            <a:off x="457200" y="428625"/>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74320" tIns="0" rIns="274320" bIns="0" numCol="1" anchor="t" anchorCtr="0" compatLnSpc="1">
            <a:prstTxWarp prst="textNoShape">
              <a:avLst/>
            </a:prstTxWarp>
          </a:bodyPr>
          <a:lstStyle/>
          <a:p>
            <a:pPr lvl="0"/>
            <a:r>
              <a:rPr lang="it-IT"/>
              <a:t>Fare clic per modificare stile</a:t>
            </a:r>
            <a:endParaRPr lang="en-US"/>
          </a:p>
        </p:txBody>
      </p:sp>
      <p:cxnSp>
        <p:nvCxnSpPr>
          <p:cNvPr id="23" name="Straight Connector 22"/>
          <p:cNvCxnSpPr/>
          <p:nvPr/>
        </p:nvCxnSpPr>
        <p:spPr>
          <a:xfrm>
            <a:off x="4105276" y="862013"/>
            <a:ext cx="93226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32" name="TextBox 28"/>
          <p:cNvSpPr txBox="1">
            <a:spLocks noChangeArrowheads="1"/>
          </p:cNvSpPr>
          <p:nvPr/>
        </p:nvSpPr>
        <p:spPr bwMode="auto">
          <a:xfrm>
            <a:off x="754856" y="6272214"/>
            <a:ext cx="217673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1500" b="1">
                <a:solidFill>
                  <a:prstClr val="black"/>
                </a:solidFill>
                <a:latin typeface="Raleway" charset="0"/>
              </a:rPr>
              <a:t>PARTHENOS-</a:t>
            </a:r>
            <a:r>
              <a:rPr lang="en-US" sz="1500" b="1">
                <a:solidFill>
                  <a:srgbClr val="767171"/>
                </a:solidFill>
                <a:latin typeface="Raleway" charset="0"/>
              </a:rPr>
              <a:t>project.</a:t>
            </a:r>
            <a:r>
              <a:rPr lang="en-US" sz="1500" b="1">
                <a:solidFill>
                  <a:srgbClr val="3B3838"/>
                </a:solidFill>
                <a:latin typeface="Raleway" charset="0"/>
              </a:rPr>
              <a:t>eu</a:t>
            </a:r>
          </a:p>
        </p:txBody>
      </p:sp>
      <p:pic>
        <p:nvPicPr>
          <p:cNvPr id="1033" name="Immagine 3"/>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28626" y="6173788"/>
            <a:ext cx="28575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33852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ransition xmlns:p14="http://schemas.microsoft.com/office/powerpoint/2010/main" spd="med">
    <p:fade/>
  </p:transition>
  <p:timing>
    <p:tnLst>
      <p:par>
        <p:cTn xmlns:p14="http://schemas.microsoft.com/office/powerpoint/2010/main" id="1" dur="indefinite" restart="never" nodeType="tmRoot"/>
      </p:par>
    </p:tnLst>
  </p:timing>
  <p:hf hdr="0" dt="0"/>
  <p:txStyles>
    <p:titleStyle>
      <a:lvl1pPr algn="ctr" rtl="0" fontAlgn="base">
        <a:lnSpc>
          <a:spcPct val="90000"/>
        </a:lnSpc>
        <a:spcBef>
          <a:spcPct val="0"/>
        </a:spcBef>
        <a:spcAft>
          <a:spcPct val="0"/>
        </a:spcAft>
        <a:defRPr sz="2400" b="1" kern="1200">
          <a:solidFill>
            <a:srgbClr val="444444"/>
          </a:solidFill>
          <a:latin typeface="Raleway" panose="020B0003030101060003" pitchFamily="34" charset="0"/>
          <a:ea typeface="ＭＳ Ｐゴシック" charset="0"/>
          <a:cs typeface="ＭＳ Ｐゴシック" charset="0"/>
        </a:defRPr>
      </a:lvl1pPr>
      <a:lvl2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2pPr>
      <a:lvl3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3pPr>
      <a:lvl4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4pPr>
      <a:lvl5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5pPr>
      <a:lvl6pPr marL="4572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6pPr>
      <a:lvl7pPr marL="9144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7pPr>
      <a:lvl8pPr marL="13716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8pPr>
      <a:lvl9pPr marL="18288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9pPr>
    </p:titleStyle>
    <p:bodyStyle>
      <a:lvl1pPr algn="l" rtl="0" fontAlgn="base">
        <a:lnSpc>
          <a:spcPct val="90000"/>
        </a:lnSpc>
        <a:spcBef>
          <a:spcPts val="1000"/>
        </a:spcBef>
        <a:spcAft>
          <a:spcPct val="0"/>
        </a:spcAft>
        <a:buFont typeface="Arial" charset="0"/>
        <a:defRPr sz="2000" kern="1200">
          <a:solidFill>
            <a:srgbClr val="000000"/>
          </a:solidFill>
          <a:latin typeface="Raleway" panose="020B0003030101060003" pitchFamily="34" charset="0"/>
          <a:ea typeface="ＭＳ Ｐゴシック" charset="0"/>
          <a:cs typeface="ＭＳ Ｐゴシック" charset="0"/>
        </a:defRPr>
      </a:lvl1pPr>
      <a:lvl2pPr marL="4572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2pPr>
      <a:lvl3pPr marL="9144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3pPr>
      <a:lvl4pPr marL="13716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4pPr>
      <a:lvl5pPr marL="18288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3980918"/>
            <a:ext cx="5120640" cy="2300177"/>
          </a:xfrm>
        </p:spPr>
        <p:txBody>
          <a:bodyPr>
            <a:normAutofit/>
          </a:bodyPr>
          <a:lstStyle/>
          <a:p>
            <a:endParaRPr lang="en-US" dirty="0" smtClean="0"/>
          </a:p>
          <a:p>
            <a:endParaRPr lang="en-US" dirty="0"/>
          </a:p>
          <a:p>
            <a:r>
              <a:rPr lang="en-US" dirty="0" err="1" smtClean="0"/>
              <a:t>Dr</a:t>
            </a:r>
            <a:r>
              <a:rPr lang="en-US" dirty="0" smtClean="0"/>
              <a:t> Jennifer Edmond</a:t>
            </a:r>
          </a:p>
          <a:p>
            <a:r>
              <a:rPr lang="en-US" dirty="0" smtClean="0"/>
              <a:t>Trinity College Dublin &amp; PARTHENOS</a:t>
            </a:r>
            <a:endParaRPr lang="en-US" dirty="0"/>
          </a:p>
        </p:txBody>
      </p:sp>
      <p:sp>
        <p:nvSpPr>
          <p:cNvPr id="3" name="Title 2"/>
          <p:cNvSpPr>
            <a:spLocks noGrp="1"/>
          </p:cNvSpPr>
          <p:nvPr>
            <p:ph type="title"/>
          </p:nvPr>
        </p:nvSpPr>
        <p:spPr>
          <a:xfrm>
            <a:off x="3739896" y="1977175"/>
            <a:ext cx="5120640" cy="2304288"/>
          </a:xfrm>
        </p:spPr>
        <p:txBody>
          <a:bodyPr>
            <a:normAutofit fontScale="90000"/>
          </a:bodyPr>
          <a:lstStyle/>
          <a:p>
            <a:pPr lvl="0"/>
            <a:r>
              <a:rPr lang="nl-NL" i="1" dirty="0" err="1"/>
              <a:t>Education</a:t>
            </a:r>
            <a:r>
              <a:rPr lang="nl-NL" i="1" dirty="0"/>
              <a:t> </a:t>
            </a:r>
            <a:r>
              <a:rPr lang="nl-NL" i="1" dirty="0" err="1"/>
              <a:t>and</a:t>
            </a:r>
            <a:r>
              <a:rPr lang="nl-NL" i="1" dirty="0"/>
              <a:t> Training Approaches </a:t>
            </a:r>
            <a:r>
              <a:rPr lang="nl-NL" i="1" dirty="0" smtClean="0"/>
              <a:t>IN the </a:t>
            </a:r>
            <a:r>
              <a:rPr lang="nl-NL" i="1" dirty="0"/>
              <a:t>PARTHENOS Research </a:t>
            </a:r>
            <a:r>
              <a:rPr lang="nl-NL" i="1" dirty="0" err="1"/>
              <a:t>Infrastructure</a:t>
            </a:r>
            <a:r>
              <a:rPr lang="nl-NL" i="1" dirty="0"/>
              <a:t> Cluster</a:t>
            </a:r>
            <a:r>
              <a:rPr lang="en-IE" dirty="0"/>
              <a:t/>
            </a:r>
            <a:br>
              <a:rPr lang="en-IE" dirty="0"/>
            </a:br>
            <a:endParaRPr lang="en-US" dirty="0"/>
          </a:p>
        </p:txBody>
      </p:sp>
    </p:spTree>
    <p:extLst>
      <p:ext uri="{BB962C8B-B14F-4D97-AF65-F5344CB8AC3E}">
        <p14:creationId xmlns:p14="http://schemas.microsoft.com/office/powerpoint/2010/main" val="93046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77" y="3997261"/>
            <a:ext cx="7087156" cy="1066801"/>
          </a:xfrm>
        </p:spPr>
        <p:txBody>
          <a:bodyPr>
            <a:normAutofit fontScale="90000"/>
          </a:bodyPr>
          <a:lstStyle/>
          <a:p>
            <a:r>
              <a:rPr lang="en-US" dirty="0" smtClean="0"/>
              <a:t>Digital Research Infrastructures and  Digital Cultural Heritage Institutions may look similar, but they stem from different epistemic cultures</a:t>
            </a:r>
            <a:br>
              <a:rPr lang="en-US" dirty="0" smtClean="0"/>
            </a:br>
            <a:r>
              <a:rPr lang="en-US" dirty="0"/>
              <a:t/>
            </a:r>
            <a:br>
              <a:rPr lang="en-US" dirty="0"/>
            </a:br>
            <a:r>
              <a:rPr lang="en-US" dirty="0" smtClean="0"/>
              <a:t>or:  We need to talk about Transnational </a:t>
            </a:r>
            <a:r>
              <a:rPr lang="en-US" dirty="0" smtClean="0"/>
              <a:t>History and about ‘Data Soup’</a:t>
            </a:r>
            <a:endParaRPr lang="en-US" dirty="0"/>
          </a:p>
        </p:txBody>
      </p:sp>
    </p:spTree>
    <p:extLst>
      <p:ext uri="{BB962C8B-B14F-4D97-AF65-F5344CB8AC3E}">
        <p14:creationId xmlns:p14="http://schemas.microsoft.com/office/powerpoint/2010/main" val="103308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07334"/>
            <a:ext cx="7496284" cy="4525963"/>
          </a:xfrm>
        </p:spPr>
        <p:txBody>
          <a:bodyPr>
            <a:normAutofit/>
          </a:bodyPr>
          <a:lstStyle/>
          <a:p>
            <a:r>
              <a:rPr lang="en-US" dirty="0" smtClean="0"/>
              <a:t>800K+ Datasets, from over 1200 Institutions</a:t>
            </a:r>
          </a:p>
          <a:p>
            <a:r>
              <a:rPr lang="en-US" dirty="0" smtClean="0"/>
              <a:t>How? From </a:t>
            </a:r>
            <a:r>
              <a:rPr lang="en-US" b="1" dirty="0" smtClean="0"/>
              <a:t>API</a:t>
            </a:r>
            <a:r>
              <a:rPr lang="en-US" dirty="0" smtClean="0"/>
              <a:t> to </a:t>
            </a:r>
            <a:r>
              <a:rPr lang="en-US" b="1" dirty="0" smtClean="0"/>
              <a:t>FTP</a:t>
            </a:r>
            <a:r>
              <a:rPr lang="en-US" dirty="0" smtClean="0"/>
              <a:t> to </a:t>
            </a:r>
            <a:r>
              <a:rPr lang="en-US" b="1" dirty="0" smtClean="0"/>
              <a:t>RWP</a:t>
            </a:r>
            <a:endParaRPr lang="en-US" dirty="0" smtClean="0"/>
          </a:p>
          <a:p>
            <a:r>
              <a:rPr lang="en-US" dirty="0" smtClean="0"/>
              <a:t>The three people we needed in every archive </a:t>
            </a:r>
          </a:p>
          <a:p>
            <a:r>
              <a:rPr lang="en-US" dirty="0"/>
              <a:t>W</a:t>
            </a:r>
            <a:r>
              <a:rPr lang="en-US" dirty="0" smtClean="0"/>
              <a:t>hite Paper: “The CENDARI White Book of Archives” (TCD Tara Repository)</a:t>
            </a:r>
          </a:p>
          <a:p>
            <a:pPr marL="0" indent="0">
              <a:buNone/>
            </a:pPr>
            <a:endParaRPr lang="en-US" dirty="0" smtClean="0"/>
          </a:p>
          <a:p>
            <a:endParaRPr lang="en-US" dirty="0" smtClean="0"/>
          </a:p>
          <a:p>
            <a:endParaRPr lang="en-US" dirty="0" smtClean="0"/>
          </a:p>
        </p:txBody>
      </p:sp>
      <p:sp>
        <p:nvSpPr>
          <p:cNvPr id="4" name="Rectangle 3"/>
          <p:cNvSpPr/>
          <p:nvPr/>
        </p:nvSpPr>
        <p:spPr>
          <a:xfrm>
            <a:off x="0" y="1090025"/>
            <a:ext cx="9144000" cy="1233106"/>
          </a:xfrm>
          <a:prstGeom prst="rect">
            <a:avLst/>
          </a:prstGeom>
          <a:solidFill>
            <a:srgbClr val="759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TextBox 4"/>
          <p:cNvSpPr txBox="1"/>
          <p:nvPr/>
        </p:nvSpPr>
        <p:spPr>
          <a:xfrm>
            <a:off x="592014" y="1288721"/>
            <a:ext cx="7486121" cy="954107"/>
          </a:xfrm>
          <a:prstGeom prst="rect">
            <a:avLst/>
          </a:prstGeom>
          <a:noFill/>
        </p:spPr>
        <p:txBody>
          <a:bodyPr wrap="square" rtlCol="0">
            <a:spAutoFit/>
          </a:bodyPr>
          <a:lstStyle/>
          <a:p>
            <a:pPr algn="ctr" defTabSz="457200"/>
            <a:r>
              <a:rPr lang="en-US" sz="3200" dirty="0" smtClean="0">
                <a:solidFill>
                  <a:srgbClr val="FFFFFF"/>
                </a:solidFill>
                <a:latin typeface="Gill Sans"/>
                <a:cs typeface="Gill Sans"/>
              </a:rPr>
              <a:t>CENDARI Data Collection</a:t>
            </a:r>
          </a:p>
          <a:p>
            <a:pPr algn="ctr" defTabSz="457200"/>
            <a:endParaRPr lang="en-US" sz="2400" dirty="0" smtClean="0">
              <a:solidFill>
                <a:srgbClr val="595959"/>
              </a:solidFill>
              <a:latin typeface="Gill Sans"/>
              <a:cs typeface="Gill Sans"/>
            </a:endParaRPr>
          </a:p>
        </p:txBody>
      </p:sp>
    </p:spTree>
    <p:extLst>
      <p:ext uri="{BB962C8B-B14F-4D97-AF65-F5344CB8AC3E}">
        <p14:creationId xmlns:p14="http://schemas.microsoft.com/office/powerpoint/2010/main" val="15492995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0024"/>
            <a:ext cx="8686800" cy="4525963"/>
          </a:xfrm>
          <a:solidFill>
            <a:schemeClr val="bg1"/>
          </a:solidFill>
        </p:spPr>
        <p:txBody>
          <a:bodyPr>
            <a:normAutofit fontScale="92500" lnSpcReduction="20000"/>
          </a:bodyPr>
          <a:lstStyle/>
          <a:p>
            <a:r>
              <a:rPr lang="en-US" dirty="0" smtClean="0"/>
              <a:t>CENDARI, plus EHRI (NIOD, DANS) and others (BE, CZ)</a:t>
            </a:r>
          </a:p>
          <a:p>
            <a:r>
              <a:rPr lang="en-US" dirty="0" smtClean="0"/>
              <a:t>The three types of archive: closed, open and inside out</a:t>
            </a:r>
          </a:p>
          <a:p>
            <a:r>
              <a:rPr lang="en-US" dirty="0" smtClean="0"/>
              <a:t>Focus on dialogue and support, but, at the end of the day: we don’t trust each other (yet)!</a:t>
            </a:r>
          </a:p>
          <a:p>
            <a:r>
              <a:rPr lang="en-US" dirty="0" smtClean="0"/>
              <a:t>DARIAH: Data Fluidity and Sustainable Publishing of Archival Catalogues WG</a:t>
            </a:r>
          </a:p>
          <a:p>
            <a:r>
              <a:rPr lang="en-US" dirty="0" smtClean="0"/>
              <a:t>White Paper “Sustainable Digital Publishing of Archival Catalogues” (DARIAH HAL Repository)</a:t>
            </a:r>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p:txBody>
      </p:sp>
      <p:pic>
        <p:nvPicPr>
          <p:cNvPr id="2" name="Picture 1"/>
          <p:cNvPicPr>
            <a:picLocks noChangeAspect="1"/>
          </p:cNvPicPr>
          <p:nvPr/>
        </p:nvPicPr>
        <p:blipFill>
          <a:blip r:embed="rId3"/>
          <a:stretch>
            <a:fillRect/>
          </a:stretch>
        </p:blipFill>
        <p:spPr>
          <a:xfrm>
            <a:off x="0" y="0"/>
            <a:ext cx="9144000" cy="1475288"/>
          </a:xfrm>
          <a:prstGeom prst="rect">
            <a:avLst/>
          </a:prstGeom>
        </p:spPr>
      </p:pic>
      <p:sp>
        <p:nvSpPr>
          <p:cNvPr id="6" name="Rectangle 5"/>
          <p:cNvSpPr/>
          <p:nvPr/>
        </p:nvSpPr>
        <p:spPr>
          <a:xfrm>
            <a:off x="0" y="1082750"/>
            <a:ext cx="9144000" cy="1233106"/>
          </a:xfrm>
          <a:prstGeom prst="rect">
            <a:avLst/>
          </a:prstGeom>
          <a:solidFill>
            <a:srgbClr val="747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95B3D7"/>
              </a:solidFill>
              <a:latin typeface="Calibri"/>
            </a:endParaRPr>
          </a:p>
        </p:txBody>
      </p:sp>
      <p:sp>
        <p:nvSpPr>
          <p:cNvPr id="7" name="TextBox 6"/>
          <p:cNvSpPr txBox="1"/>
          <p:nvPr/>
        </p:nvSpPr>
        <p:spPr>
          <a:xfrm>
            <a:off x="592014" y="1452581"/>
            <a:ext cx="7486121" cy="954107"/>
          </a:xfrm>
          <a:prstGeom prst="rect">
            <a:avLst/>
          </a:prstGeom>
          <a:noFill/>
        </p:spPr>
        <p:txBody>
          <a:bodyPr wrap="square" rtlCol="0">
            <a:spAutoFit/>
          </a:bodyPr>
          <a:lstStyle/>
          <a:p>
            <a:pPr algn="ctr" defTabSz="457200"/>
            <a:r>
              <a:rPr lang="en-US" sz="3200" dirty="0" smtClean="0">
                <a:solidFill>
                  <a:schemeClr val="bg1"/>
                </a:solidFill>
                <a:latin typeface="Gill Sans"/>
                <a:cs typeface="Gill Sans"/>
              </a:rPr>
              <a:t>DARIAH “Open History”</a:t>
            </a:r>
          </a:p>
          <a:p>
            <a:pPr algn="ctr" defTabSz="457200"/>
            <a:endParaRPr lang="en-US" sz="2400" dirty="0" smtClean="0">
              <a:solidFill>
                <a:srgbClr val="595959"/>
              </a:solidFill>
              <a:latin typeface="Gill Sans"/>
              <a:cs typeface="Gill Sans"/>
            </a:endParaRPr>
          </a:p>
        </p:txBody>
      </p:sp>
    </p:spTree>
    <p:extLst>
      <p:ext uri="{BB962C8B-B14F-4D97-AF65-F5344CB8AC3E}">
        <p14:creationId xmlns:p14="http://schemas.microsoft.com/office/powerpoint/2010/main" val="624934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07334"/>
            <a:ext cx="8686800" cy="4525963"/>
          </a:xfrm>
          <a:solidFill>
            <a:schemeClr val="bg1"/>
          </a:solidFill>
        </p:spPr>
        <p:txBody>
          <a:bodyPr>
            <a:normAutofit fontScale="85000" lnSpcReduction="20000"/>
          </a:bodyPr>
          <a:lstStyle/>
          <a:p>
            <a:endParaRPr lang="en-US" dirty="0" smtClean="0"/>
          </a:p>
          <a:p>
            <a:r>
              <a:rPr lang="en-US" dirty="0" smtClean="0"/>
              <a:t>FAIR </a:t>
            </a:r>
            <a:r>
              <a:rPr lang="en-US" dirty="0" smtClean="0"/>
              <a:t>Research Data to become a requirement for European funding (machines are users too)</a:t>
            </a:r>
          </a:p>
          <a:p>
            <a:r>
              <a:rPr lang="en-US" dirty="0" smtClean="0"/>
              <a:t>European Open Science Cloud to be the enabling </a:t>
            </a:r>
            <a:r>
              <a:rPr lang="en-US" dirty="0" err="1" smtClean="0"/>
              <a:t>über</a:t>
            </a:r>
            <a:r>
              <a:rPr lang="en-US" dirty="0" smtClean="0"/>
              <a:t>-infrastructure</a:t>
            </a:r>
          </a:p>
          <a:p>
            <a:r>
              <a:rPr lang="en-US" dirty="0" smtClean="0"/>
              <a:t>Open Science Policy Platform founded to work through the social and cultural barriers</a:t>
            </a:r>
          </a:p>
          <a:p>
            <a:r>
              <a:rPr lang="en-US" dirty="0" smtClean="0"/>
              <a:t>Only LIBER at the table from a CHI perspective – not ideal if this is to work for humanists</a:t>
            </a:r>
            <a:r>
              <a:rPr lang="en-US" dirty="0" smtClean="0"/>
              <a:t>!</a:t>
            </a:r>
          </a:p>
          <a:p>
            <a:r>
              <a:rPr lang="en-US" dirty="0" smtClean="0"/>
              <a:t>There are carrots too, though: reuse, sustainability, </a:t>
            </a:r>
            <a:r>
              <a:rPr lang="en-US" dirty="0" err="1" smtClean="0"/>
              <a:t>contextualisation</a:t>
            </a:r>
            <a:r>
              <a:rPr lang="en-US" dirty="0" smtClean="0"/>
              <a:t>, richer collections…</a:t>
            </a:r>
            <a:endParaRPr lang="en-US" dirty="0" smtClean="0"/>
          </a:p>
          <a:p>
            <a:pPr marL="0" indent="0">
              <a:buNone/>
            </a:pPr>
            <a:endParaRPr lang="en-US" dirty="0" smtClean="0"/>
          </a:p>
          <a:p>
            <a:endParaRPr lang="en-US" dirty="0" smtClean="0"/>
          </a:p>
          <a:p>
            <a:endParaRPr lang="en-US" dirty="0" smtClean="0"/>
          </a:p>
        </p:txBody>
      </p:sp>
      <p:pic>
        <p:nvPicPr>
          <p:cNvPr id="2" name="Picture 1"/>
          <p:cNvPicPr>
            <a:picLocks noChangeAspect="1"/>
          </p:cNvPicPr>
          <p:nvPr/>
        </p:nvPicPr>
        <p:blipFill rotWithShape="1">
          <a:blip r:embed="rId3"/>
          <a:srcRect t="9164"/>
          <a:stretch/>
        </p:blipFill>
        <p:spPr>
          <a:xfrm>
            <a:off x="0" y="27305"/>
            <a:ext cx="9144000" cy="1218229"/>
          </a:xfrm>
          <a:prstGeom prst="rect">
            <a:avLst/>
          </a:prstGeom>
        </p:spPr>
      </p:pic>
      <p:sp>
        <p:nvSpPr>
          <p:cNvPr id="6" name="Rectangle 5"/>
          <p:cNvSpPr/>
          <p:nvPr/>
        </p:nvSpPr>
        <p:spPr>
          <a:xfrm>
            <a:off x="0" y="1076370"/>
            <a:ext cx="9144000" cy="1233106"/>
          </a:xfrm>
          <a:prstGeom prst="rect">
            <a:avLst/>
          </a:prstGeom>
          <a:solidFill>
            <a:srgbClr val="0A4F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TextBox 6"/>
          <p:cNvSpPr txBox="1"/>
          <p:nvPr/>
        </p:nvSpPr>
        <p:spPr>
          <a:xfrm>
            <a:off x="592014" y="1288721"/>
            <a:ext cx="7486121" cy="954107"/>
          </a:xfrm>
          <a:prstGeom prst="rect">
            <a:avLst/>
          </a:prstGeom>
          <a:noFill/>
        </p:spPr>
        <p:txBody>
          <a:bodyPr wrap="square" rtlCol="0">
            <a:spAutoFit/>
          </a:bodyPr>
          <a:lstStyle/>
          <a:p>
            <a:pPr algn="ctr" defTabSz="457200"/>
            <a:r>
              <a:rPr lang="en-US" sz="3200" dirty="0" smtClean="0">
                <a:solidFill>
                  <a:srgbClr val="FFFF00"/>
                </a:solidFill>
                <a:latin typeface="Gill Sans"/>
                <a:cs typeface="Gill Sans"/>
              </a:rPr>
              <a:t>EU Open Science Agenda</a:t>
            </a:r>
          </a:p>
          <a:p>
            <a:pPr algn="ctr" defTabSz="457200"/>
            <a:endParaRPr lang="en-US" sz="2400" dirty="0" smtClean="0">
              <a:solidFill>
                <a:srgbClr val="595959"/>
              </a:solidFill>
              <a:latin typeface="Gill Sans"/>
              <a:cs typeface="Gill Sans"/>
            </a:endParaRPr>
          </a:p>
        </p:txBody>
      </p:sp>
    </p:spTree>
    <p:extLst>
      <p:ext uri="{BB962C8B-B14F-4D97-AF65-F5344CB8AC3E}">
        <p14:creationId xmlns:p14="http://schemas.microsoft.com/office/powerpoint/2010/main" val="1696443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p:nvPr/>
        </p:nvSpPr>
        <p:spPr>
          <a:xfrm>
            <a:off x="1933223" y="2243140"/>
            <a:ext cx="5475110" cy="2473325"/>
          </a:xfrm>
          <a:prstGeom prst="rect">
            <a:avLst/>
          </a:prstGeom>
          <a:solidFill>
            <a:srgbClr val="1D1D1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 Placeholder 2"/>
          <p:cNvSpPr>
            <a:spLocks noGrp="1"/>
          </p:cNvSpPr>
          <p:nvPr>
            <p:ph type="body" sz="quarter" idx="14"/>
          </p:nvPr>
        </p:nvSpPr>
        <p:spPr>
          <a:xfrm>
            <a:off x="2091930" y="2333625"/>
            <a:ext cx="4897040" cy="2125485"/>
          </a:xfrm>
        </p:spPr>
        <p:txBody>
          <a:bodyPr>
            <a:normAutofit/>
          </a:bodyPr>
          <a:lstStyle/>
          <a:p>
            <a:pPr marL="0" indent="0">
              <a:buNone/>
            </a:pPr>
            <a:r>
              <a:rPr lang="en-US" sz="2800" dirty="0" smtClean="0">
                <a:latin typeface="Raleway" charset="0"/>
              </a:rPr>
              <a:t>PARTHENOS INFRA Cluster</a:t>
            </a:r>
          </a:p>
          <a:p>
            <a:pPr marL="0" indent="0">
              <a:buNone/>
            </a:pPr>
            <a:r>
              <a:rPr lang="en-US" sz="2800" dirty="0" smtClean="0">
                <a:latin typeface="Raleway" charset="0"/>
              </a:rPr>
              <a:t> WP 7</a:t>
            </a:r>
          </a:p>
          <a:p>
            <a:pPr marL="0" indent="0">
              <a:buNone/>
            </a:pPr>
            <a:r>
              <a:rPr lang="en-US" sz="2400" dirty="0" smtClean="0">
                <a:latin typeface="Raleway" charset="0"/>
              </a:rPr>
              <a:t>Integrated Training Plan</a:t>
            </a:r>
            <a:endParaRPr lang="en-US" sz="2400" dirty="0">
              <a:latin typeface="Raleway" charset="0"/>
            </a:endParaRPr>
          </a:p>
        </p:txBody>
      </p:sp>
      <p:sp>
        <p:nvSpPr>
          <p:cNvPr id="9" name="Text Placeholder 2"/>
          <p:cNvSpPr txBox="1">
            <a:spLocks/>
          </p:cNvSpPr>
          <p:nvPr/>
        </p:nvSpPr>
        <p:spPr>
          <a:xfrm>
            <a:off x="2091930" y="3881440"/>
            <a:ext cx="4897040" cy="871537"/>
          </a:xfrm>
          <a:prstGeom prst="rect">
            <a:avLst/>
          </a:prstGeom>
        </p:spPr>
        <p:txBody>
          <a:bodyPr tIns="0" bIns="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rgbClr val="424242"/>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kern="1200">
                <a:solidFill>
                  <a:srgbClr val="424242"/>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kern="1200">
                <a:solidFill>
                  <a:srgbClr val="424242"/>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rgbClr val="424242"/>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endParaRPr lang="en-US" sz="1600" b="0" dirty="0">
              <a:solidFill>
                <a:srgbClr val="FFFFFF"/>
              </a:solidFill>
            </a:endParaRPr>
          </a:p>
        </p:txBody>
      </p:sp>
    </p:spTree>
    <p:extLst>
      <p:ext uri="{BB962C8B-B14F-4D97-AF65-F5344CB8AC3E}">
        <p14:creationId xmlns:p14="http://schemas.microsoft.com/office/powerpoint/2010/main" val="6737420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1"/>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859EB091-F66D-B046-8AA2-FEBCA6DCB1EE}" type="slidenum">
              <a:rPr lang="en-US">
                <a:solidFill>
                  <a:prstClr val="white"/>
                </a:solidFill>
                <a:latin typeface="Raleway" charset="0"/>
              </a:rPr>
              <a:pPr fontAlgn="base">
                <a:spcBef>
                  <a:spcPct val="0"/>
                </a:spcBef>
                <a:spcAft>
                  <a:spcPct val="0"/>
                </a:spcAft>
              </a:pPr>
              <a:t>7</a:t>
            </a:fld>
            <a:endParaRPr lang="en-US">
              <a:solidFill>
                <a:prstClr val="white"/>
              </a:solidFill>
              <a:latin typeface="Raleway" charset="0"/>
            </a:endParaRPr>
          </a:p>
        </p:txBody>
      </p:sp>
      <p:sp>
        <p:nvSpPr>
          <p:cNvPr id="13314" name="Title 2"/>
          <p:cNvSpPr>
            <a:spLocks noGrp="1"/>
          </p:cNvSpPr>
          <p:nvPr>
            <p:ph type="title"/>
          </p:nvPr>
        </p:nvSpPr>
        <p:spPr>
          <a:xfrm>
            <a:off x="457200" y="425451"/>
            <a:ext cx="8437728" cy="393700"/>
          </a:xfrm>
        </p:spPr>
        <p:txBody>
          <a:bodyPr/>
          <a:lstStyle/>
          <a:p>
            <a:r>
              <a:rPr lang="en-US" dirty="0" smtClean="0">
                <a:latin typeface="Raleway" charset="0"/>
              </a:rPr>
              <a:t>Training for Infrastructure?</a:t>
            </a:r>
            <a:endParaRPr lang="en-US" dirty="0">
              <a:latin typeface="Raleway" charset="0"/>
            </a:endParaRPr>
          </a:p>
        </p:txBody>
      </p:sp>
      <p:sp>
        <p:nvSpPr>
          <p:cNvPr id="13316" name="Content Placeholder 4"/>
          <p:cNvSpPr>
            <a:spLocks noGrp="1"/>
          </p:cNvSpPr>
          <p:nvPr>
            <p:ph idx="1"/>
          </p:nvPr>
        </p:nvSpPr>
        <p:spPr>
          <a:xfrm>
            <a:off x="492919" y="1668324"/>
            <a:ext cx="5298974" cy="4280279"/>
          </a:xfrm>
        </p:spPr>
        <p:txBody>
          <a:bodyPr>
            <a:noAutofit/>
          </a:bodyPr>
          <a:lstStyle/>
          <a:p>
            <a:pPr marL="342900" indent="-342900">
              <a:lnSpc>
                <a:spcPct val="100000"/>
              </a:lnSpc>
              <a:buFont typeface="Arial" panose="020B0604020202020204" pitchFamily="34" charset="0"/>
              <a:buChar char="•"/>
            </a:pPr>
            <a:r>
              <a:rPr lang="en-US" sz="2400" dirty="0" smtClean="0">
                <a:solidFill>
                  <a:srgbClr val="000000"/>
                </a:solidFill>
                <a:latin typeface="Raleway" charset="0"/>
              </a:rPr>
              <a:t>Not just ‘how to use our own tools’</a:t>
            </a:r>
          </a:p>
          <a:p>
            <a:pPr marL="800100" lvl="1" indent="-342900">
              <a:lnSpc>
                <a:spcPct val="100000"/>
              </a:lnSpc>
              <a:buFont typeface="Arial" panose="020B0604020202020204" pitchFamily="34" charset="0"/>
              <a:buChar char="•"/>
            </a:pPr>
            <a:r>
              <a:rPr lang="en-US" sz="2500" dirty="0" smtClean="0">
                <a:solidFill>
                  <a:srgbClr val="000000"/>
                </a:solidFill>
                <a:latin typeface="Raleway" charset="0"/>
              </a:rPr>
              <a:t>Things people need to know about</a:t>
            </a:r>
          </a:p>
          <a:p>
            <a:pPr marL="800100" lvl="1" indent="-342900">
              <a:lnSpc>
                <a:spcPct val="100000"/>
              </a:lnSpc>
              <a:buFont typeface="Arial" panose="020B0604020202020204" pitchFamily="34" charset="0"/>
              <a:buChar char="•"/>
            </a:pPr>
            <a:r>
              <a:rPr lang="en-US" sz="2500" dirty="0" smtClean="0">
                <a:solidFill>
                  <a:srgbClr val="000000"/>
                </a:solidFill>
                <a:latin typeface="Raleway" charset="0"/>
              </a:rPr>
              <a:t>Things people need to know how to do</a:t>
            </a:r>
          </a:p>
          <a:p>
            <a:pPr marL="342900" indent="-342900">
              <a:lnSpc>
                <a:spcPct val="100000"/>
              </a:lnSpc>
              <a:buFont typeface="Arial" panose="020B0604020202020204" pitchFamily="34" charset="0"/>
              <a:buChar char="•"/>
            </a:pPr>
            <a:r>
              <a:rPr lang="en-US" sz="2400" dirty="0" smtClean="0">
                <a:solidFill>
                  <a:srgbClr val="000000"/>
                </a:solidFill>
                <a:latin typeface="Raleway" charset="0"/>
              </a:rPr>
              <a:t>Variety of audiences, including CHIs</a:t>
            </a:r>
          </a:p>
          <a:p>
            <a:pPr marL="342900" indent="-342900">
              <a:lnSpc>
                <a:spcPct val="100000"/>
              </a:lnSpc>
              <a:buFont typeface="Arial" panose="020B0604020202020204" pitchFamily="34" charset="0"/>
              <a:buChar char="•"/>
            </a:pPr>
            <a:r>
              <a:rPr lang="en-US" sz="2400" dirty="0" smtClean="0">
                <a:solidFill>
                  <a:srgbClr val="000000"/>
                </a:solidFill>
                <a:latin typeface="Raleway" charset="0"/>
              </a:rPr>
              <a:t>Variety of disciplines</a:t>
            </a:r>
          </a:p>
          <a:p>
            <a:pPr marL="342900" indent="-342900">
              <a:lnSpc>
                <a:spcPct val="100000"/>
              </a:lnSpc>
              <a:buFont typeface="Arial" panose="020B0604020202020204" pitchFamily="34" charset="0"/>
              <a:buChar char="•"/>
            </a:pPr>
            <a:endParaRPr lang="en-US" sz="2400" dirty="0" smtClean="0">
              <a:solidFill>
                <a:srgbClr val="000000"/>
              </a:solidFill>
              <a:latin typeface="Raleway" charset="0"/>
            </a:endParaRPr>
          </a:p>
          <a:p>
            <a:pPr marL="342900" indent="-342900">
              <a:lnSpc>
                <a:spcPct val="100000"/>
              </a:lnSpc>
              <a:buFont typeface="Arial" panose="020B0604020202020204" pitchFamily="34" charset="0"/>
              <a:buChar char="•"/>
            </a:pPr>
            <a:endParaRPr lang="en-US" sz="2400" dirty="0">
              <a:solidFill>
                <a:srgbClr val="000000"/>
              </a:solidFill>
              <a:latin typeface="Raleway" charset="0"/>
            </a:endParaRPr>
          </a:p>
        </p:txBody>
      </p:sp>
      <p:pic>
        <p:nvPicPr>
          <p:cNvPr id="4" name="Tijdelijke aanduiding voor afbeelding 3"/>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2586" r="-2586"/>
          <a:stretch/>
        </p:blipFill>
        <p:spPr/>
      </p:pic>
    </p:spTree>
    <p:extLst>
      <p:ext uri="{BB962C8B-B14F-4D97-AF65-F5344CB8AC3E}">
        <p14:creationId xmlns:p14="http://schemas.microsoft.com/office/powerpoint/2010/main" val="42153620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1"/>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859EB091-F66D-B046-8AA2-FEBCA6DCB1EE}" type="slidenum">
              <a:rPr lang="en-US">
                <a:solidFill>
                  <a:prstClr val="white"/>
                </a:solidFill>
                <a:latin typeface="Raleway" charset="0"/>
              </a:rPr>
              <a:pPr fontAlgn="base">
                <a:spcBef>
                  <a:spcPct val="0"/>
                </a:spcBef>
                <a:spcAft>
                  <a:spcPct val="0"/>
                </a:spcAft>
              </a:pPr>
              <a:t>8</a:t>
            </a:fld>
            <a:endParaRPr lang="en-US">
              <a:solidFill>
                <a:prstClr val="white"/>
              </a:solidFill>
              <a:latin typeface="Raleway" charset="0"/>
            </a:endParaRPr>
          </a:p>
        </p:txBody>
      </p:sp>
      <p:sp>
        <p:nvSpPr>
          <p:cNvPr id="13314" name="Title 2"/>
          <p:cNvSpPr>
            <a:spLocks noGrp="1"/>
          </p:cNvSpPr>
          <p:nvPr>
            <p:ph type="title"/>
          </p:nvPr>
        </p:nvSpPr>
        <p:spPr>
          <a:xfrm>
            <a:off x="457200" y="425451"/>
            <a:ext cx="8437728" cy="393700"/>
          </a:xfrm>
        </p:spPr>
        <p:txBody>
          <a:bodyPr/>
          <a:lstStyle/>
          <a:p>
            <a:r>
              <a:rPr lang="en-US" dirty="0" smtClean="0">
                <a:latin typeface="Raleway" charset="0"/>
              </a:rPr>
              <a:t>Phase 1 Developments (F2F and on line)</a:t>
            </a:r>
            <a:endParaRPr lang="en-US" dirty="0">
              <a:latin typeface="Raleway" charset="0"/>
            </a:endParaRPr>
          </a:p>
        </p:txBody>
      </p:sp>
      <p:sp>
        <p:nvSpPr>
          <p:cNvPr id="13316" name="Content Placeholder 4"/>
          <p:cNvSpPr>
            <a:spLocks noGrp="1"/>
          </p:cNvSpPr>
          <p:nvPr>
            <p:ph idx="1"/>
          </p:nvPr>
        </p:nvSpPr>
        <p:spPr>
          <a:xfrm>
            <a:off x="492919" y="1313294"/>
            <a:ext cx="5298974" cy="4280279"/>
          </a:xfrm>
        </p:spPr>
        <p:txBody>
          <a:bodyPr>
            <a:noAutofit/>
          </a:bodyPr>
          <a:lstStyle/>
          <a:p>
            <a:pPr marL="342900" indent="-342900">
              <a:lnSpc>
                <a:spcPct val="100000"/>
              </a:lnSpc>
              <a:buFont typeface="Arial" panose="020B0604020202020204" pitchFamily="34" charset="0"/>
              <a:buChar char="•"/>
            </a:pPr>
            <a:r>
              <a:rPr lang="en-US" sz="2400" dirty="0" smtClean="0">
                <a:solidFill>
                  <a:srgbClr val="000000"/>
                </a:solidFill>
                <a:latin typeface="Raleway" charset="0"/>
              </a:rPr>
              <a:t>INFRA 101 </a:t>
            </a:r>
          </a:p>
          <a:p>
            <a:pPr marL="342900" indent="-342900">
              <a:lnSpc>
                <a:spcPct val="100000"/>
              </a:lnSpc>
              <a:buFont typeface="Arial" panose="020B0604020202020204" pitchFamily="34" charset="0"/>
              <a:buChar char="•"/>
            </a:pPr>
            <a:r>
              <a:rPr lang="en-US" sz="2400" dirty="0" smtClean="0">
                <a:solidFill>
                  <a:srgbClr val="000000"/>
                </a:solidFill>
                <a:latin typeface="Raleway" charset="0"/>
              </a:rPr>
              <a:t>Project Leader ‘Basic Training’</a:t>
            </a:r>
          </a:p>
          <a:p>
            <a:pPr marL="800100" lvl="1" indent="-342900">
              <a:lnSpc>
                <a:spcPct val="100000"/>
              </a:lnSpc>
              <a:buFont typeface="Arial" panose="020B0604020202020204" pitchFamily="34" charset="0"/>
              <a:buChar char="•"/>
            </a:pPr>
            <a:r>
              <a:rPr lang="en-US" sz="2500" dirty="0" smtClean="0">
                <a:latin typeface="Raleway" charset="0"/>
              </a:rPr>
              <a:t>Communications</a:t>
            </a:r>
          </a:p>
          <a:p>
            <a:pPr marL="800100" lvl="1" indent="-342900">
              <a:lnSpc>
                <a:spcPct val="100000"/>
              </a:lnSpc>
              <a:buFont typeface="Arial" panose="020B0604020202020204" pitchFamily="34" charset="0"/>
              <a:buChar char="•"/>
            </a:pPr>
            <a:r>
              <a:rPr lang="en-US" sz="2500" dirty="0" smtClean="0">
                <a:solidFill>
                  <a:srgbClr val="000000"/>
                </a:solidFill>
                <a:latin typeface="Raleway" charset="0"/>
              </a:rPr>
              <a:t>Sustainability</a:t>
            </a:r>
          </a:p>
          <a:p>
            <a:pPr marL="800100" lvl="1" indent="-342900">
              <a:lnSpc>
                <a:spcPct val="100000"/>
              </a:lnSpc>
              <a:buFont typeface="Arial" panose="020B0604020202020204" pitchFamily="34" charset="0"/>
              <a:buChar char="•"/>
            </a:pPr>
            <a:r>
              <a:rPr lang="en-US" sz="2500" dirty="0" smtClean="0">
                <a:latin typeface="Raleway" charset="0"/>
              </a:rPr>
              <a:t>Users</a:t>
            </a:r>
          </a:p>
          <a:p>
            <a:pPr marL="342900" indent="-342900">
              <a:lnSpc>
                <a:spcPct val="100000"/>
              </a:lnSpc>
              <a:buFont typeface="Arial" panose="020B0604020202020204" pitchFamily="34" charset="0"/>
              <a:buChar char="•"/>
            </a:pPr>
            <a:r>
              <a:rPr lang="en-US" sz="2400" dirty="0" smtClean="0">
                <a:solidFill>
                  <a:srgbClr val="000000"/>
                </a:solidFill>
                <a:latin typeface="Raleway" charset="0"/>
              </a:rPr>
              <a:t>Collaborations (and epistemic cultures)</a:t>
            </a:r>
          </a:p>
          <a:p>
            <a:pPr marL="800100" lvl="1" indent="-342900">
              <a:lnSpc>
                <a:spcPct val="100000"/>
              </a:lnSpc>
              <a:buFont typeface="Arial" panose="020B0604020202020204" pitchFamily="34" charset="0"/>
              <a:buChar char="•"/>
            </a:pPr>
            <a:r>
              <a:rPr lang="en-US" sz="2500" dirty="0" smtClean="0">
                <a:latin typeface="Raleway" charset="0"/>
              </a:rPr>
              <a:t>Humanists</a:t>
            </a:r>
          </a:p>
          <a:p>
            <a:pPr marL="800100" lvl="1" indent="-342900">
              <a:lnSpc>
                <a:spcPct val="100000"/>
              </a:lnSpc>
              <a:buFont typeface="Arial" panose="020B0604020202020204" pitchFamily="34" charset="0"/>
              <a:buChar char="•"/>
            </a:pPr>
            <a:r>
              <a:rPr lang="en-US" sz="2500" dirty="0" smtClean="0">
                <a:solidFill>
                  <a:srgbClr val="000000"/>
                </a:solidFill>
                <a:latin typeface="Raleway" charset="0"/>
              </a:rPr>
              <a:t>Computer Scientists</a:t>
            </a:r>
          </a:p>
          <a:p>
            <a:pPr marL="800100" lvl="1" indent="-342900">
              <a:lnSpc>
                <a:spcPct val="100000"/>
              </a:lnSpc>
              <a:buFont typeface="Arial" panose="020B0604020202020204" pitchFamily="34" charset="0"/>
              <a:buChar char="•"/>
            </a:pPr>
            <a:r>
              <a:rPr lang="en-US" sz="2500" dirty="0" smtClean="0">
                <a:solidFill>
                  <a:srgbClr val="FF0000"/>
                </a:solidFill>
                <a:latin typeface="Raleway" charset="0"/>
              </a:rPr>
              <a:t>Collections Experts</a:t>
            </a:r>
          </a:p>
          <a:p>
            <a:pPr>
              <a:lnSpc>
                <a:spcPct val="100000"/>
              </a:lnSpc>
            </a:pPr>
            <a:endParaRPr lang="en-US" sz="2400" dirty="0" smtClean="0">
              <a:solidFill>
                <a:srgbClr val="000000"/>
              </a:solidFill>
              <a:latin typeface="Raleway" charset="0"/>
            </a:endParaRPr>
          </a:p>
          <a:p>
            <a:pPr marL="342900" indent="-342900">
              <a:lnSpc>
                <a:spcPct val="100000"/>
              </a:lnSpc>
              <a:buFont typeface="Arial" panose="020B0604020202020204" pitchFamily="34" charset="0"/>
              <a:buChar char="•"/>
            </a:pPr>
            <a:endParaRPr lang="en-US" sz="2400" dirty="0" smtClean="0">
              <a:solidFill>
                <a:srgbClr val="000000"/>
              </a:solidFill>
              <a:latin typeface="Raleway" charset="0"/>
            </a:endParaRPr>
          </a:p>
          <a:p>
            <a:pPr marL="342900" indent="-342900">
              <a:lnSpc>
                <a:spcPct val="100000"/>
              </a:lnSpc>
              <a:buFont typeface="Arial" panose="020B0604020202020204" pitchFamily="34" charset="0"/>
              <a:buChar char="•"/>
            </a:pPr>
            <a:endParaRPr lang="en-US" sz="2400" dirty="0">
              <a:solidFill>
                <a:srgbClr val="000000"/>
              </a:solidFill>
              <a:latin typeface="Raleway" charset="0"/>
            </a:endParaRPr>
          </a:p>
        </p:txBody>
      </p:sp>
      <p:pic>
        <p:nvPicPr>
          <p:cNvPr id="4" name="Tijdelijke aanduiding voor afbeelding 3"/>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2586" r="-2586"/>
          <a:stretch/>
        </p:blipFill>
        <p:spPr/>
      </p:pic>
    </p:spTree>
    <p:extLst>
      <p:ext uri="{BB962C8B-B14F-4D97-AF65-F5344CB8AC3E}">
        <p14:creationId xmlns:p14="http://schemas.microsoft.com/office/powerpoint/2010/main" val="26739368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1"/>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859EB091-F66D-B046-8AA2-FEBCA6DCB1EE}" type="slidenum">
              <a:rPr lang="en-US">
                <a:solidFill>
                  <a:prstClr val="white"/>
                </a:solidFill>
                <a:latin typeface="Raleway" charset="0"/>
              </a:rPr>
              <a:pPr fontAlgn="base">
                <a:spcBef>
                  <a:spcPct val="0"/>
                </a:spcBef>
                <a:spcAft>
                  <a:spcPct val="0"/>
                </a:spcAft>
              </a:pPr>
              <a:t>9</a:t>
            </a:fld>
            <a:endParaRPr lang="en-US">
              <a:solidFill>
                <a:prstClr val="white"/>
              </a:solidFill>
              <a:latin typeface="Raleway" charset="0"/>
            </a:endParaRPr>
          </a:p>
        </p:txBody>
      </p:sp>
      <p:sp>
        <p:nvSpPr>
          <p:cNvPr id="13314" name="Title 2"/>
          <p:cNvSpPr>
            <a:spLocks noGrp="1"/>
          </p:cNvSpPr>
          <p:nvPr>
            <p:ph type="title"/>
          </p:nvPr>
        </p:nvSpPr>
        <p:spPr>
          <a:xfrm>
            <a:off x="457200" y="425451"/>
            <a:ext cx="8437728" cy="393700"/>
          </a:xfrm>
        </p:spPr>
        <p:txBody>
          <a:bodyPr/>
          <a:lstStyle/>
          <a:p>
            <a:r>
              <a:rPr lang="en-US" dirty="0" smtClean="0">
                <a:latin typeface="Raleway" charset="0"/>
              </a:rPr>
              <a:t>Cultural Heritage Institutions and RIs</a:t>
            </a:r>
            <a:endParaRPr lang="en-US" dirty="0">
              <a:latin typeface="Raleway" charset="0"/>
            </a:endParaRPr>
          </a:p>
        </p:txBody>
      </p:sp>
      <p:sp>
        <p:nvSpPr>
          <p:cNvPr id="13316" name="Content Placeholder 4"/>
          <p:cNvSpPr>
            <a:spLocks noGrp="1"/>
          </p:cNvSpPr>
          <p:nvPr>
            <p:ph idx="1"/>
          </p:nvPr>
        </p:nvSpPr>
        <p:spPr>
          <a:xfrm>
            <a:off x="492919" y="1094814"/>
            <a:ext cx="5298974" cy="4280279"/>
          </a:xfrm>
        </p:spPr>
        <p:txBody>
          <a:bodyPr>
            <a:noAutofit/>
          </a:bodyPr>
          <a:lstStyle/>
          <a:p>
            <a:pPr marL="342900" indent="-342900">
              <a:lnSpc>
                <a:spcPct val="100000"/>
              </a:lnSpc>
              <a:buFont typeface="Arial" panose="020B0604020202020204" pitchFamily="34" charset="0"/>
              <a:buChar char="•"/>
            </a:pPr>
            <a:r>
              <a:rPr lang="en-US" sz="2000" dirty="0" smtClean="0">
                <a:solidFill>
                  <a:srgbClr val="000000"/>
                </a:solidFill>
                <a:latin typeface="Raleway" charset="0"/>
              </a:rPr>
              <a:t>What skills/knowledge/competencies do libraries need to get more out of research infrastructure developments?</a:t>
            </a:r>
          </a:p>
          <a:p>
            <a:pPr marL="342900" indent="-342900">
              <a:lnSpc>
                <a:spcPct val="100000"/>
              </a:lnSpc>
              <a:buFont typeface="Arial" panose="020B0604020202020204" pitchFamily="34" charset="0"/>
              <a:buChar char="•"/>
            </a:pPr>
            <a:r>
              <a:rPr lang="en-US" sz="2000" dirty="0" smtClean="0">
                <a:solidFill>
                  <a:srgbClr val="000000"/>
                </a:solidFill>
                <a:latin typeface="Raleway" charset="0"/>
              </a:rPr>
              <a:t>What do research infrastructures needs to know to engage more effectively with this community (and it’s data) and support it?</a:t>
            </a:r>
          </a:p>
          <a:p>
            <a:pPr marL="342900" indent="-342900">
              <a:lnSpc>
                <a:spcPct val="100000"/>
              </a:lnSpc>
              <a:buFont typeface="Arial" panose="020B0604020202020204" pitchFamily="34" charset="0"/>
              <a:buChar char="•"/>
            </a:pPr>
            <a:r>
              <a:rPr lang="en-US" sz="2000" dirty="0" smtClean="0">
                <a:solidFill>
                  <a:srgbClr val="000000"/>
                </a:solidFill>
                <a:latin typeface="Raleway" charset="0"/>
              </a:rPr>
              <a:t>How can we work together to shape the discourse on Open Data and Open Science?  How can we reinvent concepts like ‘sustainability’ and ‘finding aid’ to better serve users?  How we can we be creative in the promotion of new paradigms, </a:t>
            </a:r>
            <a:r>
              <a:rPr lang="en-US" sz="2000" dirty="0" err="1" smtClean="0">
                <a:solidFill>
                  <a:srgbClr val="000000"/>
                </a:solidFill>
                <a:latin typeface="Raleway" charset="0"/>
              </a:rPr>
              <a:t>eg</a:t>
            </a:r>
            <a:r>
              <a:rPr lang="en-US" sz="2000" dirty="0" smtClean="0">
                <a:solidFill>
                  <a:srgbClr val="000000"/>
                </a:solidFill>
                <a:latin typeface="Raleway" charset="0"/>
              </a:rPr>
              <a:t> for ‘big enough data’ or ‘augmented </a:t>
            </a:r>
            <a:r>
              <a:rPr lang="en-US" sz="2000" smtClean="0">
                <a:solidFill>
                  <a:srgbClr val="000000"/>
                </a:solidFill>
                <a:latin typeface="Raleway" charset="0"/>
              </a:rPr>
              <a:t>research environments’?</a:t>
            </a:r>
            <a:endParaRPr lang="en-US" sz="2000" dirty="0" smtClean="0">
              <a:solidFill>
                <a:srgbClr val="000000"/>
              </a:solidFill>
              <a:latin typeface="Raleway" charset="0"/>
            </a:endParaRPr>
          </a:p>
          <a:p>
            <a:pPr marL="342900" indent="-342900">
              <a:lnSpc>
                <a:spcPct val="100000"/>
              </a:lnSpc>
              <a:buFont typeface="Arial" panose="020B0604020202020204" pitchFamily="34" charset="0"/>
              <a:buChar char="•"/>
            </a:pPr>
            <a:endParaRPr lang="en-US" sz="2500" dirty="0" smtClean="0">
              <a:solidFill>
                <a:srgbClr val="FF0000"/>
              </a:solidFill>
              <a:latin typeface="Raleway" charset="0"/>
            </a:endParaRPr>
          </a:p>
          <a:p>
            <a:pPr>
              <a:lnSpc>
                <a:spcPct val="100000"/>
              </a:lnSpc>
            </a:pPr>
            <a:endParaRPr lang="en-US" sz="2400" dirty="0" smtClean="0">
              <a:solidFill>
                <a:srgbClr val="000000"/>
              </a:solidFill>
              <a:latin typeface="Raleway" charset="0"/>
            </a:endParaRPr>
          </a:p>
          <a:p>
            <a:pPr marL="342900" indent="-342900">
              <a:lnSpc>
                <a:spcPct val="100000"/>
              </a:lnSpc>
              <a:buFont typeface="Arial" panose="020B0604020202020204" pitchFamily="34" charset="0"/>
              <a:buChar char="•"/>
            </a:pPr>
            <a:endParaRPr lang="en-US" sz="2400" dirty="0" smtClean="0">
              <a:solidFill>
                <a:srgbClr val="000000"/>
              </a:solidFill>
              <a:latin typeface="Raleway" charset="0"/>
            </a:endParaRPr>
          </a:p>
          <a:p>
            <a:pPr marL="342900" indent="-342900">
              <a:lnSpc>
                <a:spcPct val="100000"/>
              </a:lnSpc>
              <a:buFont typeface="Arial" panose="020B0604020202020204" pitchFamily="34" charset="0"/>
              <a:buChar char="•"/>
            </a:pPr>
            <a:endParaRPr lang="en-US" sz="2400" dirty="0">
              <a:solidFill>
                <a:srgbClr val="000000"/>
              </a:solidFill>
              <a:latin typeface="Raleway" charset="0"/>
            </a:endParaRPr>
          </a:p>
        </p:txBody>
      </p:sp>
      <p:pic>
        <p:nvPicPr>
          <p:cNvPr id="4" name="Tijdelijke aanduiding voor afbeelding 3"/>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2586" r="-2586"/>
          <a:stretch/>
        </p:blipFill>
        <p:spPr/>
      </p:pic>
    </p:spTree>
    <p:extLst>
      <p:ext uri="{BB962C8B-B14F-4D97-AF65-F5344CB8AC3E}">
        <p14:creationId xmlns:p14="http://schemas.microsoft.com/office/powerpoint/2010/main" val="11788690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rthenos_pptx_mod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738</TotalTime>
  <Words>601</Words>
  <Application>Microsoft Macintosh PowerPoint</Application>
  <PresentationFormat>On-screen Show (4:3)</PresentationFormat>
  <Paragraphs>100</Paragraphs>
  <Slides>9</Slides>
  <Notes>5</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SOHO</vt:lpstr>
      <vt:lpstr>Office Theme</vt:lpstr>
      <vt:lpstr>Parthenos_pptx_model</vt:lpstr>
      <vt:lpstr>Education and Training Approaches IN the PARTHENOS Research Infrastructure Cluster </vt:lpstr>
      <vt:lpstr>Digital Research Infrastructures and  Digital Cultural Heritage Institutions may look similar, but they stem from different epistemic cultures  or:  We need to talk about Transnational History and about ‘Data Soup’</vt:lpstr>
      <vt:lpstr>PowerPoint Presentation</vt:lpstr>
      <vt:lpstr>PowerPoint Presentation</vt:lpstr>
      <vt:lpstr>PowerPoint Presentation</vt:lpstr>
      <vt:lpstr>PowerPoint Presentation</vt:lpstr>
      <vt:lpstr>Training for Infrastructure?</vt:lpstr>
      <vt:lpstr>Phase 1 Developments (F2F and on line)</vt:lpstr>
      <vt:lpstr>Cultural Heritage Institutions and RIs</vt:lpstr>
    </vt:vector>
  </TitlesOfParts>
  <Company>Trinity College Dublin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Training Approaches IN the PARTHENOS Research Infrastructure Cluster </dc:title>
  <dc:creator>Jennifer Edmond</dc:creator>
  <cp:lastModifiedBy>Jennifer Edmond</cp:lastModifiedBy>
  <cp:revision>11</cp:revision>
  <dcterms:created xsi:type="dcterms:W3CDTF">2016-06-28T18:24:18Z</dcterms:created>
  <dcterms:modified xsi:type="dcterms:W3CDTF">2016-06-29T06:43:53Z</dcterms:modified>
</cp:coreProperties>
</file>